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Lst>
  <p:notesMasterIdLst>
    <p:notesMasterId r:id="rId12"/>
  </p:notesMasterIdLst>
  <p:handoutMasterIdLst>
    <p:handoutMasterId r:id="rId13"/>
  </p:handoutMasterIdLst>
  <p:sldIdLst>
    <p:sldId id="632" r:id="rId3"/>
    <p:sldId id="707" r:id="rId4"/>
    <p:sldId id="706" r:id="rId5"/>
    <p:sldId id="736" r:id="rId6"/>
    <p:sldId id="704" r:id="rId7"/>
    <p:sldId id="740" r:id="rId8"/>
    <p:sldId id="739" r:id="rId9"/>
    <p:sldId id="738" r:id="rId10"/>
    <p:sldId id="713" r:id="rId11"/>
  </p:sldIdLst>
  <p:sldSz cx="12192000" cy="6858000"/>
  <p:notesSz cx="6858000" cy="9144000"/>
  <p:defaultTextStyle>
    <a:defPPr marL="0" marR="0" indent="0" algn="l" defTabSz="45718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1pPr>
    <a:lvl2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2pPr>
    <a:lvl3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3pPr>
    <a:lvl4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4pPr>
    <a:lvl5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5pPr>
    <a:lvl6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6pPr>
    <a:lvl7pPr marL="0" marR="0" indent="177796"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7pPr>
    <a:lvl8pPr marL="0" marR="0" indent="355591"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8pPr>
    <a:lvl9pPr marL="0" marR="0" indent="533387"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9pPr>
  </p:defaultTextStyle>
  <p:extLst>
    <p:ext uri="{521415D9-36F7-43E2-AB2F-B90AF26B5E84}">
      <p14:sectionLst xmlns:p14="http://schemas.microsoft.com/office/powerpoint/2010/main">
        <p14:section name="Slides" id="{E36EBB94-93EE-5C4F-A3E0-DE6F89D2EF5A}">
          <p14:sldIdLst>
            <p14:sldId id="632"/>
            <p14:sldId id="707"/>
            <p14:sldId id="706"/>
            <p14:sldId id="736"/>
            <p14:sldId id="704"/>
            <p14:sldId id="740"/>
            <p14:sldId id="739"/>
            <p14:sldId id="738"/>
            <p14:sldId id="713"/>
          </p14:sldIdLst>
        </p14:section>
        <p14:section name="About this template" id="{51BD0821-99C8-E946-8ED2-36195A4C392E}">
          <p14:sldIdLst/>
        </p14:section>
        <p14:section name="Title Slides" id="{DE41A6B7-ADCE-FA4A-8048-0770F2A6877A}">
          <p14:sldIdLst/>
        </p14:section>
        <p14:section name="Summary slides" id="{BD00C637-ABF4-244E-907B-94A5F9594496}">
          <p14:sldIdLst/>
        </p14:section>
        <p14:section name="Agenda slide" id="{ABECABB2-2DDE-D443-AA56-DB7E0AE86E5B}">
          <p14:sldIdLst/>
        </p14:section>
        <p14:section name="Speaker headshots" id="{EEB9BC35-083E-0C4C-9BD5-59CE1F283600}">
          <p14:sldIdLst/>
        </p14:section>
        <p14:section name="Section title slides" id="{E63D9DE7-A826-774C-A5C9-EC38DD6BAA0E}">
          <p14:sldIdLst/>
        </p14:section>
        <p14:section name="Content bullet slides" id="{6093A988-F5DF-3743-A2D2-B32969493E2F}">
          <p14:sldIdLst/>
        </p14:section>
        <p14:section name="Content: Devices" id="{8D840D93-0C5A-9F4E-ACF4-37AE62535281}">
          <p14:sldIdLst/>
        </p14:section>
        <p14:section name="Content: Using icons" id="{DF20C208-117A-B64A-A700-3E59334983FD}">
          <p14:sldIdLst/>
        </p14:section>
        <p14:section name="Content: Quotes" id="{B2EFFE1F-90B5-8B49-9B78-26CC07B0A75E}">
          <p14:sldIdLst/>
        </p14:section>
        <p14:section name="Content: Photos" id="{A7FD0769-4459-2246-B014-FB144756C2E8}">
          <p14:sldIdLst/>
        </p14:section>
        <p14:section name="Content: Infographics/Tables/Charts" id="{7AFB0E9E-5545-2C4F-8810-276C4F4EAC82}">
          <p14:sldIdLst/>
        </p14:section>
        <p14:section name="Resource slides" id="{9CD07911-6BF5-B941-B080-BBCEA8F1FC4D}">
          <p14:sldIdLst/>
        </p14:section>
        <p14:section name="Box values" id="{5FA77051-011D-4243-ADB6-4438C87CA1AB}">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1D5"/>
    <a:srgbClr val="000000"/>
    <a:srgbClr val="0060D6"/>
    <a:srgbClr val="636D78"/>
    <a:srgbClr val="9AA1AB"/>
    <a:srgbClr val="90B7EC"/>
    <a:srgbClr val="5B95E4"/>
    <a:srgbClr val="0025B2"/>
    <a:srgbClr val="00047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25"/>
    <p:restoredTop sz="79180"/>
  </p:normalViewPr>
  <p:slideViewPr>
    <p:cSldViewPr snapToGrid="0" snapToObjects="1">
      <p:cViewPr varScale="1">
        <p:scale>
          <a:sx n="108" d="100"/>
          <a:sy n="108" d="100"/>
        </p:scale>
        <p:origin x="216" y="1552"/>
      </p:cViewPr>
      <p:guideLst>
        <p:guide orient="horz" pos="2160"/>
        <p:guide pos="3840"/>
      </p:guideLst>
    </p:cSldViewPr>
  </p:slideViewPr>
  <p:outlineViewPr>
    <p:cViewPr>
      <p:scale>
        <a:sx n="33" d="100"/>
        <a:sy n="33" d="100"/>
      </p:scale>
      <p:origin x="0" y="-2048"/>
    </p:cViewPr>
  </p:outlineViewPr>
  <p:notesTextViewPr>
    <p:cViewPr>
      <p:scale>
        <a:sx n="1" d="1"/>
        <a:sy n="1" d="1"/>
      </p:scale>
      <p:origin x="0" y="0"/>
    </p:cViewPr>
  </p:notesTextViewPr>
  <p:sorterViewPr>
    <p:cViewPr>
      <p:scale>
        <a:sx n="35" d="100"/>
        <a:sy n="35" d="100"/>
      </p:scale>
      <p:origin x="0" y="0"/>
    </p:cViewPr>
  </p:sorterViewPr>
  <p:notesViewPr>
    <p:cSldViewPr snapToGrid="0" snapToObjects="1">
      <p:cViewPr varScale="1">
        <p:scale>
          <a:sx n="115" d="100"/>
          <a:sy n="115" d="100"/>
        </p:scale>
        <p:origin x="401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841AF4-2F3C-1246-8B66-852E7093BF61}" type="datetimeFigureOut">
              <a:rPr lang="en-US" smtClean="0"/>
              <a:t>6/25/18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6E8AE7-06EA-6C46-AA16-C9346B08960A}" type="slidenum">
              <a:rPr lang="en-US" smtClean="0"/>
              <a:t>‹#›</a:t>
            </a:fld>
            <a:endParaRPr lang="en-US"/>
          </a:p>
        </p:txBody>
      </p:sp>
    </p:spTree>
    <p:extLst>
      <p:ext uri="{BB962C8B-B14F-4D97-AF65-F5344CB8AC3E}">
        <p14:creationId xmlns:p14="http://schemas.microsoft.com/office/powerpoint/2010/main" val="100841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xfrm>
            <a:off x="381000" y="685800"/>
            <a:ext cx="6096000" cy="3429000"/>
          </a:xfrm>
          <a:prstGeom prst="rect">
            <a:avLst/>
          </a:prstGeom>
        </p:spPr>
        <p:txBody>
          <a:bodyPr/>
          <a:lstStyle/>
          <a:p>
            <a:endParaRPr/>
          </a:p>
        </p:txBody>
      </p:sp>
      <p:sp>
        <p:nvSpPr>
          <p:cNvPr id="274" name="Shape 27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3500649"/>
      </p:ext>
    </p:extLst>
  </p:cSld>
  <p:clrMap bg1="lt1" tx1="dk1" bg2="lt2" tx2="dk2" accent1="accent1" accent2="accent2" accent3="accent3" accent4="accent4" accent5="accent5" accent6="accent6" hlink="hlink" folHlink="folHlink"/>
  <p:notesStyle>
    <a:lvl1pPr defTabSz="412740" latinLnBrk="0">
      <a:defRPr sz="1500">
        <a:latin typeface="Lucida Grande"/>
        <a:ea typeface="Lucida Grande"/>
        <a:cs typeface="Lucida Grande"/>
        <a:sym typeface="Lucida Grande"/>
      </a:defRPr>
    </a:lvl1pPr>
    <a:lvl2pPr indent="114297" defTabSz="412740" latinLnBrk="0">
      <a:defRPr sz="1500">
        <a:latin typeface="Lucida Grande"/>
        <a:ea typeface="Lucida Grande"/>
        <a:cs typeface="Lucida Grande"/>
        <a:sym typeface="Lucida Grande"/>
      </a:defRPr>
    </a:lvl2pPr>
    <a:lvl3pPr indent="228594" defTabSz="412740" latinLnBrk="0">
      <a:defRPr sz="1500">
        <a:latin typeface="Lucida Grande"/>
        <a:ea typeface="Lucida Grande"/>
        <a:cs typeface="Lucida Grande"/>
        <a:sym typeface="Lucida Grande"/>
      </a:defRPr>
    </a:lvl3pPr>
    <a:lvl4pPr indent="342891" defTabSz="412740" latinLnBrk="0">
      <a:defRPr sz="1500">
        <a:latin typeface="Lucida Grande"/>
        <a:ea typeface="Lucida Grande"/>
        <a:cs typeface="Lucida Grande"/>
        <a:sym typeface="Lucida Grande"/>
      </a:defRPr>
    </a:lvl4pPr>
    <a:lvl5pPr indent="457189" defTabSz="412740" latinLnBrk="0">
      <a:defRPr sz="1500">
        <a:latin typeface="Lucida Grande"/>
        <a:ea typeface="Lucida Grande"/>
        <a:cs typeface="Lucida Grande"/>
        <a:sym typeface="Lucida Grande"/>
      </a:defRPr>
    </a:lvl5pPr>
    <a:lvl6pPr indent="571486" defTabSz="412740" latinLnBrk="0">
      <a:defRPr sz="1500">
        <a:latin typeface="Lucida Grande"/>
        <a:ea typeface="Lucida Grande"/>
        <a:cs typeface="Lucida Grande"/>
        <a:sym typeface="Lucida Grande"/>
      </a:defRPr>
    </a:lvl6pPr>
    <a:lvl7pPr indent="685783" defTabSz="412740" latinLnBrk="0">
      <a:defRPr sz="1500">
        <a:latin typeface="Lucida Grande"/>
        <a:ea typeface="Lucida Grande"/>
        <a:cs typeface="Lucida Grande"/>
        <a:sym typeface="Lucida Grande"/>
      </a:defRPr>
    </a:lvl7pPr>
    <a:lvl8pPr indent="800080" defTabSz="412740" latinLnBrk="0">
      <a:defRPr sz="1500">
        <a:latin typeface="Lucida Grande"/>
        <a:ea typeface="Lucida Grande"/>
        <a:cs typeface="Lucida Grande"/>
        <a:sym typeface="Lucida Grande"/>
      </a:defRPr>
    </a:lvl8pPr>
    <a:lvl9pPr indent="914377" defTabSz="412740" latinLnBrk="0">
      <a:defRPr sz="15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5979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8652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7675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6211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4804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ummary layout: Key points 3-up with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9"/>
          </p:nvPr>
        </p:nvSpPr>
        <p:spPr>
          <a:xfrm>
            <a:off x="208124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25" name="Picture Placeholder 23"/>
          <p:cNvSpPr>
            <a:spLocks noGrp="1"/>
          </p:cNvSpPr>
          <p:nvPr>
            <p:ph type="pic" sz="quarter" idx="20"/>
          </p:nvPr>
        </p:nvSpPr>
        <p:spPr>
          <a:xfrm>
            <a:off x="57912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a:p>
        </p:txBody>
      </p:sp>
      <p:sp>
        <p:nvSpPr>
          <p:cNvPr id="26" name="Picture Placeholder 23"/>
          <p:cNvSpPr>
            <a:spLocks noGrp="1"/>
          </p:cNvSpPr>
          <p:nvPr>
            <p:ph type="pic" sz="quarter" idx="21"/>
          </p:nvPr>
        </p:nvSpPr>
        <p:spPr>
          <a:xfrm>
            <a:off x="95301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2384" y="3043196"/>
            <a:ext cx="3520016"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238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12" name="Shape 53"/>
          <p:cNvSpPr>
            <a:spLocks noGrp="1"/>
          </p:cNvSpPr>
          <p:nvPr>
            <p:ph type="title" hasCustomPrompt="1"/>
          </p:nvPr>
        </p:nvSpPr>
        <p:spPr>
          <a:xfrm>
            <a:off x="609600" y="897440"/>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01592727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1600"/>
              </a:spcAft>
              <a:buSzTx/>
              <a:buFont typeface="Arial" charset="0"/>
              <a:buNone/>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677635593"/>
      </p:ext>
    </p:extLst>
  </p:cSld>
  <p:clrMapOvr>
    <a:masterClrMapping/>
  </p:clrMapOvr>
  <p:transition spd="med"/>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Key point 4-up">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14196"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1034322"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8" name="Shape 54"/>
          <p:cNvSpPr>
            <a:spLocks noGrp="1"/>
          </p:cNvSpPr>
          <p:nvPr>
            <p:ph type="body" idx="13" hasCustomPrompt="1"/>
          </p:nvPr>
        </p:nvSpPr>
        <p:spPr>
          <a:xfrm>
            <a:off x="6270888"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9" name="Shape 54"/>
          <p:cNvSpPr>
            <a:spLocks noGrp="1"/>
          </p:cNvSpPr>
          <p:nvPr>
            <p:ph type="body" idx="14" hasCustomPrompt="1"/>
          </p:nvPr>
        </p:nvSpPr>
        <p:spPr>
          <a:xfrm>
            <a:off x="1034322"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10" name="Shape 54"/>
          <p:cNvSpPr>
            <a:spLocks noGrp="1"/>
          </p:cNvSpPr>
          <p:nvPr>
            <p:ph type="body" idx="15" hasCustomPrompt="1"/>
          </p:nvPr>
        </p:nvSpPr>
        <p:spPr>
          <a:xfrm>
            <a:off x="6270888"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2126626751"/>
      </p:ext>
    </p:extLst>
  </p:cSld>
  <p:clrMapOvr>
    <a:masterClrMapping/>
  </p:clrMapOvr>
  <p:transition spd="med"/>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Key points 3-up with icon">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6" name="Picture Placeholder 23"/>
          <p:cNvSpPr>
            <a:spLocks noGrp="1"/>
          </p:cNvSpPr>
          <p:nvPr>
            <p:ph type="pic" sz="quarter" idx="21"/>
          </p:nvPr>
        </p:nvSpPr>
        <p:spPr>
          <a:xfrm>
            <a:off x="7861394" y="2524008"/>
            <a:ext cx="317500" cy="319616"/>
          </a:xfrm>
          <a:solidFill>
            <a:srgbClr val="FFFFFF"/>
          </a:solidFill>
        </p:spPr>
        <p:txBody>
          <a:bodyPr/>
          <a:lstStyle>
            <a:lvl1pPr>
              <a:lnSpc>
                <a:spcPct val="100000"/>
              </a:lnSpc>
              <a:defRPr sz="1067">
                <a:solidFill>
                  <a:srgbClr val="FFFFFF"/>
                </a:solidFill>
              </a:defRPr>
            </a:lvl1pPr>
          </a:lstStyle>
          <a:p>
            <a:endParaRPr lang="en-US" dirty="0"/>
          </a:p>
        </p:txBody>
      </p:sp>
      <p:sp>
        <p:nvSpPr>
          <p:cNvPr id="8" name="Text Placeholder 2"/>
          <p:cNvSpPr>
            <a:spLocks noGrp="1"/>
          </p:cNvSpPr>
          <p:nvPr>
            <p:ph type="body" sz="quarter" idx="10" hasCustomPrompt="1"/>
          </p:nvPr>
        </p:nvSpPr>
        <p:spPr>
          <a:xfrm>
            <a:off x="612478"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8" name="Text Placeholder 6"/>
          <p:cNvSpPr>
            <a:spLocks noGrp="1"/>
          </p:cNvSpPr>
          <p:nvPr>
            <p:ph type="body" sz="quarter" idx="15" hasCustomPrompt="1"/>
          </p:nvPr>
        </p:nvSpPr>
        <p:spPr>
          <a:xfrm>
            <a:off x="829531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20" name="Text Placeholder 19"/>
          <p:cNvSpPr>
            <a:spLocks noGrp="1"/>
          </p:cNvSpPr>
          <p:nvPr>
            <p:ph type="body" sz="quarter" idx="16"/>
          </p:nvPr>
        </p:nvSpPr>
        <p:spPr>
          <a:xfrm>
            <a:off x="819779"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1" name="Text Placeholder 19"/>
          <p:cNvSpPr>
            <a:spLocks noGrp="1"/>
          </p:cNvSpPr>
          <p:nvPr>
            <p:ph type="body" sz="quarter" idx="17"/>
          </p:nvPr>
        </p:nvSpPr>
        <p:spPr>
          <a:xfrm>
            <a:off x="4445938"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2" name="Text Placeholder 19"/>
          <p:cNvSpPr>
            <a:spLocks noGrp="1"/>
          </p:cNvSpPr>
          <p:nvPr>
            <p:ph type="body" sz="quarter" idx="18"/>
          </p:nvPr>
        </p:nvSpPr>
        <p:spPr>
          <a:xfrm>
            <a:off x="8067649" y="2925621"/>
            <a:ext cx="3309551" cy="2764367"/>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yout: Key points with icon 4to6-up">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30227"/>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defRPr sz="1067">
                <a:solidFill>
                  <a:srgbClr val="FFFFFF"/>
                </a:solidFill>
              </a:defRPr>
            </a:lvl1pPr>
          </a:lstStyle>
          <a:p>
            <a:endParaRPr lang="en-US"/>
          </a:p>
        </p:txBody>
      </p:sp>
      <p:sp>
        <p:nvSpPr>
          <p:cNvPr id="8"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9" name="Picture Placeholder 23"/>
          <p:cNvSpPr>
            <a:spLocks noGrp="1"/>
          </p:cNvSpPr>
          <p:nvPr>
            <p:ph type="pic" sz="quarter" idx="22"/>
          </p:nvPr>
        </p:nvSpPr>
        <p:spPr>
          <a:xfrm>
            <a:off x="4232807" y="4652612"/>
            <a:ext cx="317500" cy="319616"/>
          </a:xfrm>
          <a:solidFill>
            <a:srgbClr val="FFFFFF"/>
          </a:solidFill>
        </p:spPr>
        <p:txBody>
          <a:bodyPr/>
          <a:lstStyle>
            <a:lvl1pPr>
              <a:defRPr sz="1067">
                <a:solidFill>
                  <a:srgbClr val="FFFFFF"/>
                </a:solidFill>
              </a:defRPr>
            </a:lvl1pPr>
          </a:lstStyle>
          <a:p>
            <a:endParaRPr lang="en-US"/>
          </a:p>
        </p:txBody>
      </p:sp>
      <p:sp>
        <p:nvSpPr>
          <p:cNvPr id="23" name="Text Placeholder 6"/>
          <p:cNvSpPr>
            <a:spLocks noGrp="1"/>
          </p:cNvSpPr>
          <p:nvPr>
            <p:ph type="body" sz="quarter" idx="23" hasCustomPrompt="1"/>
          </p:nvPr>
        </p:nvSpPr>
        <p:spPr>
          <a:xfrm>
            <a:off x="1043230"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7" name="Text Placeholder 6"/>
          <p:cNvSpPr>
            <a:spLocks noGrp="1"/>
          </p:cNvSpPr>
          <p:nvPr>
            <p:ph type="body" sz="quarter" idx="24" hasCustomPrompt="1"/>
          </p:nvPr>
        </p:nvSpPr>
        <p:spPr>
          <a:xfrm>
            <a:off x="4669271"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2" name="Picture Placeholder 23"/>
          <p:cNvSpPr>
            <a:spLocks noGrp="1"/>
          </p:cNvSpPr>
          <p:nvPr>
            <p:ph type="pic" sz="quarter" idx="27"/>
          </p:nvPr>
        </p:nvSpPr>
        <p:spPr>
          <a:xfrm>
            <a:off x="624401" y="4652612"/>
            <a:ext cx="317500" cy="319616"/>
          </a:xfrm>
          <a:solidFill>
            <a:srgbClr val="FFFFFF"/>
          </a:solidFill>
        </p:spPr>
        <p:txBody>
          <a:bodyPr/>
          <a:lstStyle>
            <a:lvl1pPr>
              <a:defRPr sz="1067">
                <a:solidFill>
                  <a:srgbClr val="FFFFFF"/>
                </a:solidFill>
              </a:defRPr>
            </a:lvl1pPr>
          </a:lstStyle>
          <a:p>
            <a:endParaRPr lang="en-US"/>
          </a:p>
        </p:txBody>
      </p:sp>
      <p:sp>
        <p:nvSpPr>
          <p:cNvPr id="26" name="Picture Placeholder 23"/>
          <p:cNvSpPr>
            <a:spLocks noGrp="1"/>
          </p:cNvSpPr>
          <p:nvPr>
            <p:ph type="pic" sz="quarter" idx="28"/>
          </p:nvPr>
        </p:nvSpPr>
        <p:spPr>
          <a:xfrm>
            <a:off x="7852091" y="2524008"/>
            <a:ext cx="317500" cy="319616"/>
          </a:xfrm>
          <a:solidFill>
            <a:srgbClr val="FFFFFF"/>
          </a:solidFill>
        </p:spPr>
        <p:txBody>
          <a:bodyPr/>
          <a:lstStyle>
            <a:lvl1pPr>
              <a:defRPr sz="1067">
                <a:solidFill>
                  <a:srgbClr val="FFFFFF"/>
                </a:solidFill>
              </a:defRPr>
            </a:lvl1pPr>
          </a:lstStyle>
          <a:p>
            <a:endParaRPr lang="en-US"/>
          </a:p>
        </p:txBody>
      </p:sp>
      <p:sp>
        <p:nvSpPr>
          <p:cNvPr id="30" name="Text Placeholder 6"/>
          <p:cNvSpPr>
            <a:spLocks noGrp="1"/>
          </p:cNvSpPr>
          <p:nvPr>
            <p:ph type="body" sz="quarter" idx="29" hasCustomPrompt="1"/>
          </p:nvPr>
        </p:nvSpPr>
        <p:spPr>
          <a:xfrm>
            <a:off x="82954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2" name="Picture Placeholder 23"/>
          <p:cNvSpPr>
            <a:spLocks noGrp="1"/>
          </p:cNvSpPr>
          <p:nvPr>
            <p:ph type="pic" sz="quarter" idx="31"/>
          </p:nvPr>
        </p:nvSpPr>
        <p:spPr>
          <a:xfrm>
            <a:off x="7852091" y="4652612"/>
            <a:ext cx="317500" cy="319616"/>
          </a:xfrm>
          <a:solidFill>
            <a:srgbClr val="FFFFFF"/>
          </a:solidFill>
        </p:spPr>
        <p:txBody>
          <a:bodyPr/>
          <a:lstStyle>
            <a:lvl1pPr>
              <a:defRPr sz="1067">
                <a:solidFill>
                  <a:srgbClr val="FFFFFF"/>
                </a:solidFill>
              </a:defRPr>
            </a:lvl1pPr>
          </a:lstStyle>
          <a:p>
            <a:endParaRPr lang="en-US"/>
          </a:p>
        </p:txBody>
      </p:sp>
      <p:sp>
        <p:nvSpPr>
          <p:cNvPr id="33" name="Text Placeholder 6"/>
          <p:cNvSpPr>
            <a:spLocks noGrp="1"/>
          </p:cNvSpPr>
          <p:nvPr>
            <p:ph type="body" sz="quarter" idx="32" hasCustomPrompt="1"/>
          </p:nvPr>
        </p:nvSpPr>
        <p:spPr>
          <a:xfrm>
            <a:off x="8295312"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5" name="Text Placeholder 19"/>
          <p:cNvSpPr>
            <a:spLocks noGrp="1"/>
          </p:cNvSpPr>
          <p:nvPr>
            <p:ph type="body" sz="quarter" idx="16"/>
          </p:nvPr>
        </p:nvSpPr>
        <p:spPr>
          <a:xfrm>
            <a:off x="819779"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6" name="Text Placeholder 19"/>
          <p:cNvSpPr>
            <a:spLocks noGrp="1"/>
          </p:cNvSpPr>
          <p:nvPr>
            <p:ph type="body" sz="quarter" idx="17"/>
          </p:nvPr>
        </p:nvSpPr>
        <p:spPr>
          <a:xfrm>
            <a:off x="4445938"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7" name="Text Placeholder 19"/>
          <p:cNvSpPr>
            <a:spLocks noGrp="1"/>
          </p:cNvSpPr>
          <p:nvPr>
            <p:ph type="body" sz="quarter" idx="18"/>
          </p:nvPr>
        </p:nvSpPr>
        <p:spPr>
          <a:xfrm>
            <a:off x="8067649" y="2925622"/>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8" name="Text Placeholder 19"/>
          <p:cNvSpPr>
            <a:spLocks noGrp="1"/>
          </p:cNvSpPr>
          <p:nvPr>
            <p:ph type="body" sz="quarter" idx="33"/>
          </p:nvPr>
        </p:nvSpPr>
        <p:spPr>
          <a:xfrm>
            <a:off x="819779"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9" name="Text Placeholder 19"/>
          <p:cNvSpPr>
            <a:spLocks noGrp="1"/>
          </p:cNvSpPr>
          <p:nvPr>
            <p:ph type="body" sz="quarter" idx="34"/>
          </p:nvPr>
        </p:nvSpPr>
        <p:spPr>
          <a:xfrm>
            <a:off x="4445938"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40" name="Text Placeholder 19"/>
          <p:cNvSpPr>
            <a:spLocks noGrp="1"/>
          </p:cNvSpPr>
          <p:nvPr>
            <p:ph type="body" sz="quarter" idx="35"/>
          </p:nvPr>
        </p:nvSpPr>
        <p:spPr>
          <a:xfrm>
            <a:off x="8067649" y="5049898"/>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3715266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layout: Line graph">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000000"/>
                </a:solidFill>
              </a:defRPr>
            </a:lvl1pPr>
          </a:lstStyle>
          <a:p>
            <a:r>
              <a:rPr lang="en-US" sz="3200" dirty="0"/>
              <a:t>Slide title, </a:t>
            </a:r>
            <a:r>
              <a:rPr lang="en-US" sz="3200" dirty="0" err="1"/>
              <a:t>Lato</a:t>
            </a:r>
            <a:r>
              <a:rPr lang="en-US" sz="3200" dirty="0"/>
              <a:t> Light, 32 pt.</a:t>
            </a:r>
            <a:endParaRPr dirty="0"/>
          </a:p>
        </p:txBody>
      </p:sp>
      <p:sp>
        <p:nvSpPr>
          <p:cNvPr id="4" name="Chart Placeholder 3"/>
          <p:cNvSpPr>
            <a:spLocks noGrp="1"/>
          </p:cNvSpPr>
          <p:nvPr>
            <p:ph type="chart" sz="quarter" idx="11"/>
          </p:nvPr>
        </p:nvSpPr>
        <p:spPr>
          <a:xfrm>
            <a:off x="609602" y="2203705"/>
            <a:ext cx="10972799" cy="4179383"/>
          </a:xfrm>
        </p:spPr>
        <p:txBody>
          <a:bodyPr/>
          <a:lstStyle>
            <a:lvl1pPr marL="0" indent="0">
              <a:buNone/>
              <a:defRPr>
                <a:solidFill>
                  <a:srgbClr val="636D78"/>
                </a:solidFill>
              </a:defRPr>
            </a:lvl1pPr>
          </a:lstStyle>
          <a:p>
            <a:endParaRPr lang="en-US"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0D6"/>
                </a:solidFill>
                <a:effectLst/>
                <a:uFillTx/>
                <a:latin typeface="+mn-lt"/>
                <a:ea typeface="Lato Light" charset="0"/>
                <a:cs typeface="Lato Light" charset="0"/>
                <a:sym typeface="BrownStd-Light"/>
              </a:defRPr>
            </a:lvl1pPr>
          </a:lstStyle>
          <a:p>
            <a:pPr lvl="0"/>
            <a:r>
              <a:rPr lang="en-US" dirty="0"/>
              <a:t>Subtitle</a:t>
            </a:r>
          </a:p>
        </p:txBody>
      </p:sp>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4"/>
          <p:cNvSpPr>
            <a:spLocks noGrp="1"/>
          </p:cNvSpPr>
          <p:nvPr>
            <p:ph type="body" sz="quarter" idx="12"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Big number">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3" name="Text Placeholder 2"/>
          <p:cNvSpPr>
            <a:spLocks noGrp="1"/>
          </p:cNvSpPr>
          <p:nvPr>
            <p:ph type="body" sz="quarter" idx="14" hasCustomPrompt="1"/>
          </p:nvPr>
        </p:nvSpPr>
        <p:spPr>
          <a:xfrm>
            <a:off x="1264345"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6" name="Text Placeholder 5"/>
          <p:cNvSpPr>
            <a:spLocks noGrp="1"/>
          </p:cNvSpPr>
          <p:nvPr>
            <p:ph type="body" sz="quarter" idx="15" hasCustomPrompt="1"/>
          </p:nvPr>
        </p:nvSpPr>
        <p:spPr>
          <a:xfrm>
            <a:off x="1264345"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19" name="Text Placeholder 2"/>
          <p:cNvSpPr>
            <a:spLocks noGrp="1"/>
          </p:cNvSpPr>
          <p:nvPr>
            <p:ph type="body" sz="quarter" idx="16" hasCustomPrompt="1"/>
          </p:nvPr>
        </p:nvSpPr>
        <p:spPr>
          <a:xfrm>
            <a:off x="6256894"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20" name="Text Placeholder 5"/>
          <p:cNvSpPr>
            <a:spLocks noGrp="1"/>
          </p:cNvSpPr>
          <p:nvPr>
            <p:ph type="body" sz="quarter" idx="17" hasCustomPrompt="1"/>
          </p:nvPr>
        </p:nvSpPr>
        <p:spPr>
          <a:xfrm>
            <a:off x="6256894"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5" name="Text Placeholder 4"/>
          <p:cNvSpPr>
            <a:spLocks noGrp="1"/>
          </p:cNvSpPr>
          <p:nvPr>
            <p:ph type="body" sz="quarter" idx="19" hasCustomPrompt="1"/>
          </p:nvPr>
        </p:nvSpPr>
        <p:spPr>
          <a:xfrm>
            <a:off x="1263652" y="6273800"/>
            <a:ext cx="4677833" cy="304800"/>
          </a:xfrm>
        </p:spPr>
        <p:txBody>
          <a:bodyPr/>
          <a:lstStyle>
            <a:lvl1pPr marL="0" indent="0" algn="ctr">
              <a:buNone/>
              <a:defRPr sz="1000" baseline="0"/>
            </a:lvl1pPr>
          </a:lstStyle>
          <a:p>
            <a:pPr lvl="0"/>
            <a:r>
              <a:rPr lang="en-US" dirty="0"/>
              <a:t>Source: Info here</a:t>
            </a:r>
          </a:p>
        </p:txBody>
      </p:sp>
      <p:sp>
        <p:nvSpPr>
          <p:cNvPr id="8" name="Text Placeholder 7"/>
          <p:cNvSpPr>
            <a:spLocks noGrp="1"/>
          </p:cNvSpPr>
          <p:nvPr>
            <p:ph type="body" sz="quarter" idx="20" hasCustomPrompt="1"/>
          </p:nvPr>
        </p:nvSpPr>
        <p:spPr>
          <a:xfrm>
            <a:off x="6256868" y="6273800"/>
            <a:ext cx="4677833" cy="304800"/>
          </a:xfrm>
        </p:spPr>
        <p:txBody>
          <a:bodyPr/>
          <a:lstStyle>
            <a:lvl1pPr marL="0" indent="0" algn="ctr">
              <a:buNone/>
              <a:defRPr sz="1000">
                <a:solidFill>
                  <a:srgbClr val="636D78"/>
                </a:solidFill>
              </a:defRPr>
            </a:lvl1pPr>
          </a:lstStyle>
          <a:p>
            <a:pPr lvl="0"/>
            <a:r>
              <a:rPr lang="en-US" dirty="0"/>
              <a:t>Source: Info here</a:t>
            </a:r>
          </a:p>
        </p:txBody>
      </p:sp>
    </p:spTree>
    <p:extLst>
      <p:ext uri="{BB962C8B-B14F-4D97-AF65-F5344CB8AC3E}">
        <p14:creationId xmlns:p14="http://schemas.microsoft.com/office/powerpoint/2010/main" val="27852672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hart: Big number">
    <p:spTree>
      <p:nvGrpSpPr>
        <p:cNvPr id="1" name=""/>
        <p:cNvGrpSpPr/>
        <p:nvPr/>
      </p:nvGrpSpPr>
      <p:grpSpPr>
        <a:xfrm>
          <a:off x="0" y="0"/>
          <a:ext cx="0" cy="0"/>
          <a:chOff x="0" y="0"/>
          <a:chExt cx="0" cy="0"/>
        </a:xfrm>
      </p:grpSpPr>
      <p:sp>
        <p:nvSpPr>
          <p:cNvPr id="23" name="Text Placeholder 19"/>
          <p:cNvSpPr>
            <a:spLocks noGrp="1"/>
          </p:cNvSpPr>
          <p:nvPr>
            <p:ph type="body" sz="quarter" idx="25" hasCustomPrompt="1"/>
          </p:nvPr>
        </p:nvSpPr>
        <p:spPr>
          <a:xfrm>
            <a:off x="619353" y="1767417"/>
            <a:ext cx="4879749"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0" name="Shape 73"/>
          <p:cNvSpPr>
            <a:spLocks noGrp="1"/>
          </p:cNvSpPr>
          <p:nvPr>
            <p:ph type="body" sz="quarter" idx="1" hasCustomPrompt="1"/>
          </p:nvPr>
        </p:nvSpPr>
        <p:spPr>
          <a:xfrm>
            <a:off x="6400800" y="1400562"/>
            <a:ext cx="5181600" cy="5178039"/>
          </a:xfrm>
          <a:prstGeom prst="rect">
            <a:avLst/>
          </a:prstGeom>
        </p:spPr>
        <p:txBody>
          <a:bodyPr lIns="0" tIns="0" rIns="0" bIns="0" anchor="t"/>
          <a:lstStyle>
            <a:lvl1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1pPr>
            <a:lvl2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2pPr>
            <a:lvl3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3pPr>
            <a:lvl4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4pPr>
            <a:lvl5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1" name="Text Placeholder 2"/>
          <p:cNvSpPr>
            <a:spLocks noGrp="1"/>
          </p:cNvSpPr>
          <p:nvPr>
            <p:ph type="body" sz="quarter" idx="13" hasCustomPrompt="1"/>
          </p:nvPr>
        </p:nvSpPr>
        <p:spPr>
          <a:xfrm>
            <a:off x="619353" y="1400562"/>
            <a:ext cx="4879749"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Picture Placeholder 23"/>
          <p:cNvSpPr>
            <a:spLocks noGrp="1"/>
          </p:cNvSpPr>
          <p:nvPr>
            <p:ph type="pic" sz="quarter" idx="19"/>
          </p:nvPr>
        </p:nvSpPr>
        <p:spPr>
          <a:xfrm>
            <a:off x="5791201" y="1400561"/>
            <a:ext cx="317500" cy="319616"/>
          </a:xfrm>
          <a:solidFill>
            <a:srgbClr val="FFFFFF"/>
          </a:solidFill>
        </p:spPr>
        <p:txBody>
          <a:bodyPr/>
          <a:lstStyle>
            <a:lvl1pPr>
              <a:defRPr sz="1067">
                <a:solidFill>
                  <a:schemeClr val="bg1"/>
                </a:solidFill>
              </a:defRPr>
            </a:lvl1pPr>
          </a:lstStyle>
          <a:p>
            <a:endParaRPr lang="en-US" dirty="0"/>
          </a:p>
        </p:txBody>
      </p:sp>
      <p:sp>
        <p:nvSpPr>
          <p:cNvPr id="13" name="Picture Placeholder 23"/>
          <p:cNvSpPr>
            <a:spLocks noGrp="1"/>
          </p:cNvSpPr>
          <p:nvPr>
            <p:ph type="pic" sz="quarter" idx="21"/>
          </p:nvPr>
        </p:nvSpPr>
        <p:spPr>
          <a:xfrm>
            <a:off x="5791201" y="1880814"/>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5791201" y="2361067"/>
            <a:ext cx="317500" cy="319616"/>
          </a:xfrm>
          <a:solidFill>
            <a:srgbClr val="FFFFFF"/>
          </a:solidFill>
        </p:spPr>
        <p:txBody>
          <a:bodyPr/>
          <a:lstStyle>
            <a:lvl1pPr>
              <a:defRPr sz="1067">
                <a:solidFill>
                  <a:schemeClr val="bg1"/>
                </a:solidFill>
              </a:defRPr>
            </a:lvl1pPr>
          </a:lstStyle>
          <a:p>
            <a:endParaRPr lang="en-US" dirty="0"/>
          </a:p>
        </p:txBody>
      </p:sp>
      <p:sp>
        <p:nvSpPr>
          <p:cNvPr id="21" name="Picture Placeholder 23"/>
          <p:cNvSpPr>
            <a:spLocks noGrp="1"/>
          </p:cNvSpPr>
          <p:nvPr>
            <p:ph type="pic" sz="quarter" idx="23"/>
          </p:nvPr>
        </p:nvSpPr>
        <p:spPr>
          <a:xfrm>
            <a:off x="5791201" y="2841320"/>
            <a:ext cx="317500" cy="319616"/>
          </a:xfrm>
          <a:solidFill>
            <a:srgbClr val="FFFFFF"/>
          </a:solidFill>
        </p:spPr>
        <p:txBody>
          <a:bodyPr/>
          <a:lstStyle>
            <a:lvl1pPr>
              <a:defRPr sz="1067">
                <a:solidFill>
                  <a:schemeClr val="bg1"/>
                </a:solidFill>
              </a:defRPr>
            </a:lvl1pPr>
          </a:lstStyle>
          <a:p>
            <a:endParaRPr lang="en-US" dirty="0"/>
          </a:p>
        </p:txBody>
      </p:sp>
      <p:sp>
        <p:nvSpPr>
          <p:cNvPr id="22" name="Picture Placeholder 23"/>
          <p:cNvSpPr>
            <a:spLocks noGrp="1"/>
          </p:cNvSpPr>
          <p:nvPr>
            <p:ph type="pic" sz="quarter" idx="24"/>
          </p:nvPr>
        </p:nvSpPr>
        <p:spPr>
          <a:xfrm>
            <a:off x="5791201" y="3321573"/>
            <a:ext cx="317500" cy="319616"/>
          </a:xfrm>
          <a:solidFill>
            <a:srgbClr val="FFFFFF"/>
          </a:solidFill>
        </p:spPr>
        <p:txBody>
          <a:bodyPr/>
          <a:lstStyle>
            <a:lvl1pPr>
              <a:defRPr sz="1067">
                <a:solidFill>
                  <a:schemeClr val="bg1"/>
                </a:solidFill>
              </a:defRPr>
            </a:lvl1pPr>
          </a:lstStyle>
          <a:p>
            <a:endParaRPr lang="en-US" dirty="0"/>
          </a:p>
        </p:txBody>
      </p:sp>
    </p:spTree>
    <p:extLst>
      <p:ext uri="{BB962C8B-B14F-4D97-AF65-F5344CB8AC3E}">
        <p14:creationId xmlns:p14="http://schemas.microsoft.com/office/powerpoint/2010/main" val="126453454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hart: Big number">
    <p:spTree>
      <p:nvGrpSpPr>
        <p:cNvPr id="1" name=""/>
        <p:cNvGrpSpPr/>
        <p:nvPr/>
      </p:nvGrpSpPr>
      <p:grpSpPr>
        <a:xfrm>
          <a:off x="0" y="0"/>
          <a:ext cx="0" cy="0"/>
          <a:chOff x="0" y="0"/>
          <a:chExt cx="0" cy="0"/>
        </a:xfrm>
      </p:grpSpPr>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4" name="Text Placeholder 19"/>
          <p:cNvSpPr>
            <a:spLocks noGrp="1"/>
          </p:cNvSpPr>
          <p:nvPr>
            <p:ph type="body" sz="quarter" idx="25" hasCustomPrompt="1"/>
          </p:nvPr>
        </p:nvSpPr>
        <p:spPr>
          <a:xfrm>
            <a:off x="619353" y="1767417"/>
            <a:ext cx="5171845"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5" name="Shape 73"/>
          <p:cNvSpPr>
            <a:spLocks noGrp="1"/>
          </p:cNvSpPr>
          <p:nvPr>
            <p:ph type="body" sz="quarter" idx="1" hasCustomPrompt="1"/>
          </p:nvPr>
        </p:nvSpPr>
        <p:spPr>
          <a:xfrm>
            <a:off x="6165669" y="1400562"/>
            <a:ext cx="4749212" cy="4762903"/>
          </a:xfrm>
          <a:prstGeom prst="rect">
            <a:avLst/>
          </a:prstGeom>
        </p:spPr>
        <p:txBody>
          <a:bodyPr lIns="0" tIns="0" rIns="0" bIns="0" anchor="t"/>
          <a:lstStyle>
            <a:lvl1pPr marL="228600" indent="-228600">
              <a:lnSpc>
                <a:spcPct val="100000"/>
              </a:lnSpc>
              <a:spcBef>
                <a:spcPts val="0"/>
              </a:spcBef>
              <a:spcAft>
                <a:spcPts val="1600"/>
              </a:spcAft>
              <a:buClr>
                <a:srgbClr val="0061D5"/>
              </a:buClr>
              <a:buSzPct val="120000"/>
              <a:buFont typeface=".AppleSystemUIFont" charset="0"/>
              <a:buChar char="/"/>
              <a:defRPr sz="1800">
                <a:solidFill>
                  <a:srgbClr val="72848E"/>
                </a:solidFill>
                <a:latin typeface="+mn-lt"/>
                <a:ea typeface="Lato Regular"/>
                <a:cs typeface="Lato Regular"/>
                <a:sym typeface="Lato Regular"/>
              </a:defRPr>
            </a:lvl1pPr>
            <a:lvl2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2pPr>
            <a:lvl3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3pPr>
            <a:lvl4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4pPr>
            <a:lvl5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9" name="Text Placeholder 2"/>
          <p:cNvSpPr>
            <a:spLocks noGrp="1"/>
          </p:cNvSpPr>
          <p:nvPr>
            <p:ph type="body" sz="quarter" idx="10" hasCustomPrompt="1"/>
          </p:nvPr>
        </p:nvSpPr>
        <p:spPr>
          <a:xfrm>
            <a:off x="619353" y="1400562"/>
            <a:ext cx="5171847"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04857428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7"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1"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9"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4"/>
          <p:cNvSpPr>
            <a:spLocks noGrp="1"/>
          </p:cNvSpPr>
          <p:nvPr>
            <p:ph type="pic" sz="quarter" idx="24"/>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48209208"/>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Headshot 2-Up">
    <p:bg>
      <p:bgPr>
        <a:solidFill>
          <a:srgbClr val="FFFFFF"/>
        </a:solidFill>
        <a:effectLst/>
      </p:bgPr>
    </p:bg>
    <p:spTree>
      <p:nvGrpSpPr>
        <p:cNvPr id="1" name=""/>
        <p:cNvGrpSpPr/>
        <p:nvPr/>
      </p:nvGrpSpPr>
      <p:grpSpPr>
        <a:xfrm>
          <a:off x="0" y="0"/>
          <a:ext cx="0" cy="0"/>
          <a:chOff x="0" y="0"/>
          <a:chExt cx="0" cy="0"/>
        </a:xfrm>
      </p:grpSpPr>
      <p:sp>
        <p:nvSpPr>
          <p:cNvPr id="6" name="Picture Placeholder 3"/>
          <p:cNvSpPr>
            <a:spLocks noGrp="1" noChangeAspect="1"/>
          </p:cNvSpPr>
          <p:nvPr>
            <p:ph type="pic" sz="quarter" idx="20"/>
          </p:nvPr>
        </p:nvSpPr>
        <p:spPr>
          <a:xfrm>
            <a:off x="6818287"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7" name="Rectangle 6"/>
          <p:cNvSpPr/>
          <p:nvPr userDrawn="1"/>
        </p:nvSpPr>
        <p:spPr>
          <a:xfrm>
            <a:off x="6818287"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9" name="Rectangle 8"/>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0" name="Text Placeholder 7"/>
          <p:cNvSpPr>
            <a:spLocks noGrp="1"/>
          </p:cNvSpPr>
          <p:nvPr>
            <p:ph type="body" sz="quarter" idx="21" hasCustomPrompt="1"/>
          </p:nvPr>
        </p:nvSpPr>
        <p:spPr>
          <a:xfrm>
            <a:off x="5706653"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1" name="Picture Placeholder 3"/>
          <p:cNvSpPr>
            <a:spLocks noGrp="1" noChangeAspect="1"/>
          </p:cNvSpPr>
          <p:nvPr>
            <p:ph type="pic" sz="quarter" idx="24"/>
          </p:nvPr>
        </p:nvSpPr>
        <p:spPr>
          <a:xfrm>
            <a:off x="300311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3" name="Rectangle 12"/>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5" hasCustomPrompt="1"/>
          </p:nvPr>
        </p:nvSpPr>
        <p:spPr>
          <a:xfrm>
            <a:off x="1891485"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5" name="Text Placeholder 9"/>
          <p:cNvSpPr>
            <a:spLocks noGrp="1"/>
          </p:cNvSpPr>
          <p:nvPr>
            <p:ph type="body" sz="quarter" idx="32" hasCustomPrompt="1"/>
          </p:nvPr>
        </p:nvSpPr>
        <p:spPr>
          <a:xfrm>
            <a:off x="5706654"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16" name="Text Placeholder 9"/>
          <p:cNvSpPr>
            <a:spLocks noGrp="1"/>
          </p:cNvSpPr>
          <p:nvPr>
            <p:ph type="body" sz="quarter" idx="33" hasCustomPrompt="1"/>
          </p:nvPr>
        </p:nvSpPr>
        <p:spPr>
          <a:xfrm>
            <a:off x="1891486"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195384417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4"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5"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945744446"/>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11" name="Shape 73"/>
          <p:cNvSpPr>
            <a:spLocks noGrp="1"/>
          </p:cNvSpPr>
          <p:nvPr>
            <p:ph type="body" sz="quarter" idx="1" hasCustomPrompt="1"/>
          </p:nvPr>
        </p:nvSpPr>
        <p:spPr>
          <a:xfrm>
            <a:off x="609601" y="2572512"/>
            <a:ext cx="54864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67"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4766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7"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6"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15779540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3"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5"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9" name="Picture Placeholder 4"/>
          <p:cNvSpPr>
            <a:spLocks noGrp="1"/>
          </p:cNvSpPr>
          <p:nvPr>
            <p:ph type="pic" sz="quarter" idx="24"/>
          </p:nvPr>
        </p:nvSpPr>
        <p:spPr>
          <a:xfrm>
            <a:off x="7227140" y="1553103"/>
            <a:ext cx="3240432" cy="4238560"/>
          </a:xfrm>
        </p:spPr>
        <p:txBody>
          <a:bodyPr rIns="0" anchor="ctr"/>
          <a:lstStyle>
            <a:lvl1pPr marL="0" indent="0" algn="ctr">
              <a:lnSpc>
                <a:spcPct val="100000"/>
              </a:lnSpc>
              <a:buNone/>
              <a:defRPr/>
            </a:lvl1pPr>
          </a:lstStyle>
          <a:p>
            <a:endParaRPr lang="en-US"/>
          </a:p>
        </p:txBody>
      </p:sp>
      <p:sp>
        <p:nvSpPr>
          <p:cNvPr id="20"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0"/>
              </a:spcBef>
              <a:spcAft>
                <a:spcPts val="16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40887277"/>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6" name="Text Placeholder 2"/>
          <p:cNvSpPr>
            <a:spLocks noGrp="1"/>
          </p:cNvSpPr>
          <p:nvPr>
            <p:ph type="body" sz="quarter" idx="10" hasCustomPrompt="1"/>
          </p:nvPr>
        </p:nvSpPr>
        <p:spPr>
          <a:xfrm>
            <a:off x="609601" y="1400562"/>
            <a:ext cx="547607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Text Placeholder 3"/>
          <p:cNvSpPr>
            <a:spLocks noGrp="1"/>
          </p:cNvSpPr>
          <p:nvPr>
            <p:ph type="body" sz="quarter" idx="20" hasCustomPrompt="1"/>
          </p:nvPr>
        </p:nvSpPr>
        <p:spPr>
          <a:xfrm>
            <a:off x="609669" y="1696723"/>
            <a:ext cx="54863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
        <p:nvSpPr>
          <p:cNvPr id="10"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86837005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172384"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Tree>
    <p:extLst>
      <p:ext uri="{BB962C8B-B14F-4D97-AF65-F5344CB8AC3E}">
        <p14:creationId xmlns:p14="http://schemas.microsoft.com/office/powerpoint/2010/main" val="1380807310"/>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Mobile Showcase">
    <p:spTree>
      <p:nvGrpSpPr>
        <p:cNvPr id="1" name=""/>
        <p:cNvGrpSpPr/>
        <p:nvPr/>
      </p:nvGrpSpPr>
      <p:grpSpPr>
        <a:xfrm>
          <a:off x="0" y="0"/>
          <a:ext cx="0" cy="0"/>
          <a:chOff x="0" y="0"/>
          <a:chExt cx="0" cy="0"/>
        </a:xfrm>
      </p:grpSpPr>
      <p:sp>
        <p:nvSpPr>
          <p:cNvPr id="9"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0" name="Text Placeholder 3"/>
          <p:cNvSpPr>
            <a:spLocks noGrp="1"/>
          </p:cNvSpPr>
          <p:nvPr>
            <p:ph type="body" sz="quarter" idx="20" hasCustomPrompt="1"/>
          </p:nvPr>
        </p:nvSpPr>
        <p:spPr>
          <a:xfrm>
            <a:off x="609601" y="1694689"/>
            <a:ext cx="517137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17182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Rectangle 14"/>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9"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2" name="Shape 54"/>
          <p:cNvSpPr>
            <a:spLocks noGrp="1"/>
          </p:cNvSpPr>
          <p:nvPr>
            <p:ph type="body" idx="1" hasCustomPrompt="1"/>
          </p:nvPr>
        </p:nvSpPr>
        <p:spPr>
          <a:xfrm>
            <a:off x="1105787" y="2578505"/>
            <a:ext cx="4685387"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019381001"/>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Mobile Showcase">
    <p:spTree>
      <p:nvGrpSpPr>
        <p:cNvPr id="1" name=""/>
        <p:cNvGrpSpPr/>
        <p:nvPr/>
      </p:nvGrpSpPr>
      <p:grpSpPr>
        <a:xfrm>
          <a:off x="0" y="0"/>
          <a:ext cx="0" cy="0"/>
          <a:chOff x="0" y="0"/>
          <a:chExt cx="0" cy="0"/>
        </a:xfrm>
      </p:grpSpPr>
      <p:sp>
        <p:nvSpPr>
          <p:cNvPr id="9" name="Rectangle 8"/>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2" name="Picture Placeholder 9"/>
          <p:cNvSpPr>
            <a:spLocks noGrp="1"/>
          </p:cNvSpPr>
          <p:nvPr>
            <p:ph type="pic" sz="quarter" idx="11"/>
          </p:nvPr>
        </p:nvSpPr>
        <p:spPr>
          <a:xfrm>
            <a:off x="6854176" y="1813265"/>
            <a:ext cx="5337825" cy="3418895"/>
          </a:xfrm>
        </p:spPr>
        <p:txBody>
          <a:bodyPr rIns="0" anchor="ctr"/>
          <a:lstStyle>
            <a:lvl1pPr marL="0" indent="0" algn="ctr">
              <a:buNone/>
              <a:defRPr/>
            </a:lvl1pPr>
          </a:lstStyle>
          <a:p>
            <a:endParaRPr lang="en-US"/>
          </a:p>
        </p:txBody>
      </p:sp>
      <p:sp>
        <p:nvSpPr>
          <p:cNvPr id="14" name="Text Placeholder 2"/>
          <p:cNvSpPr>
            <a:spLocks noGrp="1"/>
          </p:cNvSpPr>
          <p:nvPr>
            <p:ph type="body" sz="quarter" idx="10" hasCustomPrompt="1"/>
          </p:nvPr>
        </p:nvSpPr>
        <p:spPr>
          <a:xfrm>
            <a:off x="609601" y="1400562"/>
            <a:ext cx="517184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8"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spc="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42416626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1654469114"/>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509" y="1466742"/>
            <a:ext cx="8784439" cy="5472873"/>
          </a:xfrm>
          <a:solidFill>
            <a:srgbClr val="4D4E4F"/>
          </a:solidFill>
        </p:spPr>
        <p:txBody>
          <a:bodyPr rIns="0" anchor="ctr"/>
          <a:lstStyle>
            <a:lvl1pPr marL="0" indent="0" algn="ctr">
              <a:buNone/>
              <a:defRPr/>
            </a:lvl1pPr>
          </a:lstStyle>
          <a:p>
            <a:endParaRPr lang="en-US"/>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6" name="Picture Placeholder 23"/>
          <p:cNvSpPr>
            <a:spLocks noGrp="1"/>
          </p:cNvSpPr>
          <p:nvPr>
            <p:ph type="pic" sz="quarter" idx="19"/>
          </p:nvPr>
        </p:nvSpPr>
        <p:spPr>
          <a:xfrm>
            <a:off x="605193" y="3208160"/>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1"/>
          </p:nvPr>
        </p:nvSpPr>
        <p:spPr>
          <a:xfrm>
            <a:off x="605193" y="3695749"/>
            <a:ext cx="317500" cy="319616"/>
          </a:xfrm>
          <a:solidFill>
            <a:srgbClr val="FFFFFF"/>
          </a:solidFill>
        </p:spPr>
        <p:txBody>
          <a:bodyPr/>
          <a:lstStyle>
            <a:lvl1pPr>
              <a:defRPr sz="1067">
                <a:solidFill>
                  <a:schemeClr val="bg1"/>
                </a:solidFill>
              </a:defRPr>
            </a:lvl1pPr>
          </a:lstStyle>
          <a:p>
            <a:endParaRPr lang="en-US" dirty="0"/>
          </a:p>
        </p:txBody>
      </p:sp>
      <p:sp>
        <p:nvSpPr>
          <p:cNvPr id="19" name="Picture Placeholder 23"/>
          <p:cNvSpPr>
            <a:spLocks noGrp="1"/>
          </p:cNvSpPr>
          <p:nvPr>
            <p:ph type="pic" sz="quarter" idx="22"/>
          </p:nvPr>
        </p:nvSpPr>
        <p:spPr>
          <a:xfrm>
            <a:off x="605193" y="4183339"/>
            <a:ext cx="317500" cy="319616"/>
          </a:xfrm>
          <a:solidFill>
            <a:srgbClr val="FFFFFF"/>
          </a:solidFill>
        </p:spPr>
        <p:txBody>
          <a:bodyPr/>
          <a:lstStyle>
            <a:lvl1pPr>
              <a:defRPr sz="1067">
                <a:solidFill>
                  <a:schemeClr val="bg1"/>
                </a:solidFill>
              </a:defRPr>
            </a:lvl1pPr>
          </a:lstStyle>
          <a:p>
            <a:endParaRPr lang="en-US" dirty="0"/>
          </a:p>
        </p:txBody>
      </p:sp>
      <p:sp>
        <p:nvSpPr>
          <p:cNvPr id="20" name="Picture Placeholder 23"/>
          <p:cNvSpPr>
            <a:spLocks noGrp="1"/>
          </p:cNvSpPr>
          <p:nvPr>
            <p:ph type="pic" sz="quarter" idx="23"/>
          </p:nvPr>
        </p:nvSpPr>
        <p:spPr>
          <a:xfrm>
            <a:off x="605193" y="4670928"/>
            <a:ext cx="317500" cy="319616"/>
          </a:xfrm>
          <a:solidFill>
            <a:srgbClr val="FFFFFF"/>
          </a:solidFill>
        </p:spPr>
        <p:txBody>
          <a:bodyPr/>
          <a:lstStyle>
            <a:lvl1pPr>
              <a:defRPr sz="1067">
                <a:solidFill>
                  <a:schemeClr val="bg1"/>
                </a:solidFill>
              </a:defRPr>
            </a:lvl1pPr>
          </a:lstStyle>
          <a:p>
            <a:endParaRPr lang="en-US" dirty="0"/>
          </a:p>
        </p:txBody>
      </p:sp>
      <p:sp>
        <p:nvSpPr>
          <p:cNvPr id="21" name="Text Placeholder 2"/>
          <p:cNvSpPr>
            <a:spLocks noGrp="1"/>
          </p:cNvSpPr>
          <p:nvPr>
            <p:ph type="body" sz="quarter" idx="10" hasCustomPrompt="1"/>
          </p:nvPr>
        </p:nvSpPr>
        <p:spPr>
          <a:xfrm>
            <a:off x="619355" y="1400562"/>
            <a:ext cx="3565467" cy="555239"/>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22" name="Text Placeholder 3"/>
          <p:cNvSpPr>
            <a:spLocks noGrp="1"/>
          </p:cNvSpPr>
          <p:nvPr>
            <p:ph type="body" sz="quarter" idx="20" hasCustomPrompt="1"/>
          </p:nvPr>
        </p:nvSpPr>
        <p:spPr>
          <a:xfrm>
            <a:off x="609669" y="1696723"/>
            <a:ext cx="3575153" cy="146392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Shape 54"/>
          <p:cNvSpPr>
            <a:spLocks noGrp="1"/>
          </p:cNvSpPr>
          <p:nvPr>
            <p:ph type="body" idx="1" hasCustomPrompt="1"/>
          </p:nvPr>
        </p:nvSpPr>
        <p:spPr>
          <a:xfrm>
            <a:off x="1105787" y="3169759"/>
            <a:ext cx="3079035" cy="3214044"/>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737927282"/>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872701810"/>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Headshot 4-Up">
    <p:bg>
      <p:bgPr>
        <a:solidFill>
          <a:srgbClr val="FFFFFF"/>
        </a:solidFill>
        <a:effectLst/>
      </p:bgPr>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320955"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2" name="Text Placeholder 2"/>
          <p:cNvSpPr>
            <a:spLocks noGrp="1"/>
          </p:cNvSpPr>
          <p:nvPr>
            <p:ph type="body" sz="quarter" idx="23" hasCustomPrompt="1"/>
          </p:nvPr>
        </p:nvSpPr>
        <p:spPr>
          <a:xfrm>
            <a:off x="3447384" y="1345699"/>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a:t>
            </a:r>
            <a:br>
              <a:rPr lang="en-US" dirty="0"/>
            </a:br>
            <a:r>
              <a:rPr lang="en-US" dirty="0"/>
              <a:t>name</a:t>
            </a:r>
          </a:p>
        </p:txBody>
      </p:sp>
      <p:sp>
        <p:nvSpPr>
          <p:cNvPr id="11" name="Picture Placeholder 3"/>
          <p:cNvSpPr>
            <a:spLocks noGrp="1" noChangeAspect="1"/>
          </p:cNvSpPr>
          <p:nvPr>
            <p:ph type="pic" sz="quarter" idx="25"/>
          </p:nvPr>
        </p:nvSpPr>
        <p:spPr>
          <a:xfrm>
            <a:off x="6475547"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5" name="Text Placeholder 4"/>
          <p:cNvSpPr>
            <a:spLocks noGrp="1"/>
          </p:cNvSpPr>
          <p:nvPr>
            <p:ph type="body" sz="quarter" idx="34" hasCustomPrompt="1"/>
          </p:nvPr>
        </p:nvSpPr>
        <p:spPr>
          <a:xfrm>
            <a:off x="3448051"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 name="TextBox 5"/>
          <p:cNvSpPr txBox="1"/>
          <p:nvPr userDrawn="1"/>
        </p:nvSpPr>
        <p:spPr>
          <a:xfrm>
            <a:off x="4193703" y="2403813"/>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
        <p:nvSpPr>
          <p:cNvPr id="20" name="Text Placeholder 2"/>
          <p:cNvSpPr>
            <a:spLocks noGrp="1"/>
          </p:cNvSpPr>
          <p:nvPr>
            <p:ph type="body" sz="quarter" idx="35" hasCustomPrompt="1"/>
          </p:nvPr>
        </p:nvSpPr>
        <p:spPr>
          <a:xfrm>
            <a:off x="8497120" y="1345699"/>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1" name="Text Placeholder 4"/>
          <p:cNvSpPr>
            <a:spLocks noGrp="1"/>
          </p:cNvSpPr>
          <p:nvPr>
            <p:ph type="body" sz="quarter" idx="36" hasCustomPrompt="1"/>
          </p:nvPr>
        </p:nvSpPr>
        <p:spPr>
          <a:xfrm>
            <a:off x="8497787"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27" name="Picture Placeholder 3"/>
          <p:cNvSpPr>
            <a:spLocks noGrp="1" noChangeAspect="1"/>
          </p:cNvSpPr>
          <p:nvPr>
            <p:ph type="pic" sz="quarter" idx="37"/>
          </p:nvPr>
        </p:nvSpPr>
        <p:spPr>
          <a:xfrm>
            <a:off x="1320955"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8" name="Text Placeholder 2"/>
          <p:cNvSpPr>
            <a:spLocks noGrp="1"/>
          </p:cNvSpPr>
          <p:nvPr>
            <p:ph type="body" sz="quarter" idx="38" hasCustomPrompt="1"/>
          </p:nvPr>
        </p:nvSpPr>
        <p:spPr>
          <a:xfrm>
            <a:off x="3447384" y="3861921"/>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9" name="Picture Placeholder 3"/>
          <p:cNvSpPr>
            <a:spLocks noGrp="1" noChangeAspect="1"/>
          </p:cNvSpPr>
          <p:nvPr>
            <p:ph type="pic" sz="quarter" idx="39"/>
          </p:nvPr>
        </p:nvSpPr>
        <p:spPr>
          <a:xfrm>
            <a:off x="6475547"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30" name="Text Placeholder 4"/>
          <p:cNvSpPr>
            <a:spLocks noGrp="1"/>
          </p:cNvSpPr>
          <p:nvPr>
            <p:ph type="body" sz="quarter" idx="40" hasCustomPrompt="1"/>
          </p:nvPr>
        </p:nvSpPr>
        <p:spPr>
          <a:xfrm>
            <a:off x="3448051"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32" name="Text Placeholder 2"/>
          <p:cNvSpPr>
            <a:spLocks noGrp="1"/>
          </p:cNvSpPr>
          <p:nvPr>
            <p:ph type="body" sz="quarter" idx="41" hasCustomPrompt="1"/>
          </p:nvPr>
        </p:nvSpPr>
        <p:spPr>
          <a:xfrm>
            <a:off x="8497120" y="3861921"/>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33" name="Text Placeholder 4"/>
          <p:cNvSpPr>
            <a:spLocks noGrp="1"/>
          </p:cNvSpPr>
          <p:nvPr>
            <p:ph type="body" sz="quarter" idx="42" hasCustomPrompt="1"/>
          </p:nvPr>
        </p:nvSpPr>
        <p:spPr>
          <a:xfrm>
            <a:off x="8497787"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50414958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764"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8" name="Shape 73"/>
          <p:cNvSpPr>
            <a:spLocks noGrp="1"/>
          </p:cNvSpPr>
          <p:nvPr>
            <p:ph type="body" sz="quarter" idx="1" hasCustomPrompt="1"/>
          </p:nvPr>
        </p:nvSpPr>
        <p:spPr>
          <a:xfrm>
            <a:off x="609600" y="3235099"/>
            <a:ext cx="3531288" cy="3038701"/>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baseline="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Bullet one</a:t>
            </a:r>
          </a:p>
          <a:p>
            <a:r>
              <a:rPr lang="en-US" dirty="0"/>
              <a:t>Bullet one</a:t>
            </a:r>
          </a:p>
          <a:p>
            <a:r>
              <a:rPr lang="en-US" dirty="0"/>
              <a:t>Bullet one</a:t>
            </a:r>
          </a:p>
          <a:p>
            <a:endParaRPr lang="en-US" dirty="0"/>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2"/>
          <p:cNvSpPr>
            <a:spLocks noGrp="1"/>
          </p:cNvSpPr>
          <p:nvPr>
            <p:ph type="body" sz="quarter" idx="10" hasCustomPrompt="1"/>
          </p:nvPr>
        </p:nvSpPr>
        <p:spPr>
          <a:xfrm>
            <a:off x="619355" y="1400562"/>
            <a:ext cx="3521533"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Text Placeholder 3"/>
          <p:cNvSpPr>
            <a:spLocks noGrp="1"/>
          </p:cNvSpPr>
          <p:nvPr>
            <p:ph type="body" sz="quarter" idx="20" hasCustomPrompt="1"/>
          </p:nvPr>
        </p:nvSpPr>
        <p:spPr>
          <a:xfrm>
            <a:off x="609669" y="1696723"/>
            <a:ext cx="3531220" cy="1538376"/>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Tree>
    <p:extLst>
      <p:ext uri="{BB962C8B-B14F-4D97-AF65-F5344CB8AC3E}">
        <p14:creationId xmlns:p14="http://schemas.microsoft.com/office/powerpoint/2010/main" val="1719698174"/>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Segue 1">
    <p:bg>
      <p:bgPr>
        <a:solidFill>
          <a:schemeClr val="accent1"/>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reserve="1">
  <p:cSld name="2_Segue 1">
    <p:bg>
      <p:bgPr>
        <a:solidFill>
          <a:srgbClr val="151F26"/>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87822445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096001" y="0"/>
            <a:ext cx="6095999" cy="6858000"/>
          </a:xfrm>
          <a:solidFill>
            <a:srgbClr val="E9EEF3"/>
          </a:solidFill>
        </p:spPr>
        <p:txBody>
          <a:bodyPr rIns="0" anchor="ctr"/>
          <a:lstStyle>
            <a:lvl1pPr marL="0" indent="0" algn="ctr">
              <a:buNone/>
              <a:defRPr/>
            </a:lvl1pPr>
          </a:lstStyle>
          <a:p>
            <a:endParaRPr lang="en-US" dirty="0"/>
          </a:p>
        </p:txBody>
      </p:sp>
      <p:sp>
        <p:nvSpPr>
          <p:cNvPr id="6" name="Text Placeholder 2"/>
          <p:cNvSpPr>
            <a:spLocks noGrp="1"/>
          </p:cNvSpPr>
          <p:nvPr>
            <p:ph type="body" sz="quarter" idx="11" hasCustomPrompt="1"/>
          </p:nvPr>
        </p:nvSpPr>
        <p:spPr>
          <a:xfrm>
            <a:off x="619355" y="1400562"/>
            <a:ext cx="5171845" cy="296161"/>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 </a:t>
            </a:r>
          </a:p>
        </p:txBody>
      </p:sp>
      <p:sp>
        <p:nvSpPr>
          <p:cNvPr id="7" name="Text Placeholder 3"/>
          <p:cNvSpPr>
            <a:spLocks noGrp="1"/>
          </p:cNvSpPr>
          <p:nvPr>
            <p:ph type="body" sz="quarter" idx="20" hasCustomPrompt="1"/>
          </p:nvPr>
        </p:nvSpPr>
        <p:spPr>
          <a:xfrm>
            <a:off x="609669" y="1696723"/>
            <a:ext cx="5181532" cy="74167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9" name="Shape 54"/>
          <p:cNvSpPr>
            <a:spLocks noGrp="1"/>
          </p:cNvSpPr>
          <p:nvPr>
            <p:ph type="body" idx="1" hasCustomPrompt="1"/>
          </p:nvPr>
        </p:nvSpPr>
        <p:spPr>
          <a:xfrm>
            <a:off x="619354" y="2458721"/>
            <a:ext cx="5171847" cy="3963484"/>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w/ Subtitle">
    <p:spTree>
      <p:nvGrpSpPr>
        <p:cNvPr id="1" name=""/>
        <p:cNvGrpSpPr/>
        <p:nvPr/>
      </p:nvGrpSpPr>
      <p:grpSpPr>
        <a:xfrm>
          <a:off x="0" y="0"/>
          <a:ext cx="0" cy="0"/>
          <a:chOff x="0" y="0"/>
          <a:chExt cx="0" cy="0"/>
        </a:xfrm>
      </p:grpSpPr>
      <p:sp>
        <p:nvSpPr>
          <p:cNvPr id="7" name="Shape 53"/>
          <p:cNvSpPr>
            <a:spLocks noGrp="1"/>
          </p:cNvSpPr>
          <p:nvPr>
            <p:ph type="title" hasCustomPrompt="1"/>
          </p:nvPr>
        </p:nvSpPr>
        <p:spPr>
          <a:xfrm>
            <a:off x="609600" y="897439"/>
            <a:ext cx="10972800" cy="109997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5" name="Picture Placeholder 9"/>
          <p:cNvSpPr>
            <a:spLocks noGrp="1"/>
          </p:cNvSpPr>
          <p:nvPr>
            <p:ph type="pic" sz="quarter" idx="11"/>
          </p:nvPr>
        </p:nvSpPr>
        <p:spPr>
          <a:xfrm>
            <a:off x="6953249" y="2097025"/>
            <a:ext cx="4114801" cy="3756543"/>
          </a:xfrm>
          <a:solidFill>
            <a:srgbClr val="E9EEF3"/>
          </a:solidFill>
        </p:spPr>
        <p:txBody>
          <a:bodyPr rIns="0" anchor="ctr"/>
          <a:lstStyle>
            <a:lvl1pPr marL="0" indent="0" algn="ctr">
              <a:lnSpc>
                <a:spcPct val="100000"/>
              </a:lnSpc>
              <a:buNone/>
              <a:defRPr/>
            </a:lvl1pPr>
          </a:lstStyle>
          <a:p>
            <a:endParaRPr lang="en-US"/>
          </a:p>
        </p:txBody>
      </p:sp>
      <p:sp>
        <p:nvSpPr>
          <p:cNvPr id="6" name="Text Placeholder 2"/>
          <p:cNvSpPr>
            <a:spLocks noGrp="1"/>
          </p:cNvSpPr>
          <p:nvPr>
            <p:ph type="body" sz="quarter" idx="10" hasCustomPrompt="1"/>
          </p:nvPr>
        </p:nvSpPr>
        <p:spPr>
          <a:xfrm>
            <a:off x="619353" y="144742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Shape 54"/>
          <p:cNvSpPr>
            <a:spLocks noGrp="1"/>
          </p:cNvSpPr>
          <p:nvPr>
            <p:ph type="body" idx="1" hasCustomPrompt="1"/>
          </p:nvPr>
        </p:nvSpPr>
        <p:spPr>
          <a:xfrm>
            <a:off x="609602" y="2097024"/>
            <a:ext cx="5647068" cy="4481576"/>
          </a:xfrm>
          <a:prstGeom prst="rect">
            <a:avLst/>
          </a:prstGeom>
        </p:spPr>
        <p:txBody>
          <a:bodyPr lIns="0" anchor="t"/>
          <a:lstStyle>
            <a:lvl1pPr marL="0" indent="0">
              <a:lnSpc>
                <a:spcPct val="100000"/>
              </a:lnSpc>
              <a:spcBef>
                <a:spcPts val="0"/>
              </a:spcBef>
              <a:spcAft>
                <a:spcPts val="800"/>
              </a:spcAft>
              <a:buClr>
                <a:srgbClr val="0060D6"/>
              </a:buClr>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8085222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0"/>
            <a:ext cx="12191999" cy="6858000"/>
          </a:xfrm>
          <a:solidFill>
            <a:srgbClr val="E9EEF3"/>
          </a:solidFill>
        </p:spPr>
        <p:txBody>
          <a:bodyPr rIns="0" anchor="ctr"/>
          <a:lstStyle>
            <a:lvl1pPr marL="0" indent="0" algn="ctr">
              <a:buNone/>
              <a:defRPr/>
            </a:lvl1pPr>
          </a:lstStyle>
          <a:p>
            <a:endParaRPr lang="en-US" dirty="0"/>
          </a:p>
        </p:txBody>
      </p:sp>
    </p:spTree>
    <p:extLst>
      <p:ext uri="{BB962C8B-B14F-4D97-AF65-F5344CB8AC3E}">
        <p14:creationId xmlns:p14="http://schemas.microsoft.com/office/powerpoint/2010/main" val="870033825"/>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hape 91"/>
          <p:cNvSpPr>
            <a:spLocks noGrp="1"/>
          </p:cNvSpPr>
          <p:nvPr>
            <p:ph type="title" hasCustomPrompt="1"/>
          </p:nvPr>
        </p:nvSpPr>
        <p:spPr>
          <a:xfrm>
            <a:off x="930728" y="2584451"/>
            <a:ext cx="10330547" cy="2216149"/>
          </a:xfrm>
          <a:prstGeom prst="rect">
            <a:avLst/>
          </a:prstGeom>
          <a:solidFill>
            <a:srgbClr val="FFFFFF"/>
          </a:solidFill>
        </p:spPr>
        <p:txBody>
          <a:bodyPr lIns="0" tIns="0" rIns="0" bIns="0" anchor="ctr"/>
          <a:lstStyle>
            <a:lvl1pPr algn="ctr" defTabSz="304796">
              <a:lnSpc>
                <a:spcPct val="100000"/>
              </a:lnSpc>
              <a:spcBef>
                <a:spcPts val="0"/>
              </a:spcBef>
              <a:defRPr kumimoji="0" sz="32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4" name="Shape 54"/>
          <p:cNvSpPr>
            <a:spLocks noGrp="1"/>
          </p:cNvSpPr>
          <p:nvPr>
            <p:ph type="body" idx="1" hasCustomPrompt="1"/>
          </p:nvPr>
        </p:nvSpPr>
        <p:spPr>
          <a:xfrm>
            <a:off x="930728" y="5061857"/>
            <a:ext cx="10330544" cy="805544"/>
          </a:xfrm>
          <a:prstGeom prst="rect">
            <a:avLst/>
          </a:prstGeom>
          <a:noFill/>
        </p:spPr>
        <p:txBody>
          <a:bodyPr rIns="0" anchor="t"/>
          <a:lstStyle>
            <a:lvl1pPr marL="0" indent="0" algn="ctr">
              <a:lnSpc>
                <a:spcPct val="100000"/>
              </a:lnSpc>
              <a:spcBef>
                <a:spcPts val="0"/>
              </a:spcBef>
              <a:buSzTx/>
              <a:buNone/>
              <a:defRPr lang="en-US" b="0" i="0" smtClean="0">
                <a:solidFill>
                  <a:srgbClr val="0060D6"/>
                </a:solidFill>
                <a:effectLst/>
                <a:latin typeface="+mn-l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5" name="TextBox 4"/>
          <p:cNvSpPr txBox="1"/>
          <p:nvPr userDrawn="1"/>
        </p:nvSpPr>
        <p:spPr>
          <a:xfrm>
            <a:off x="5035500"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Tree>
    <p:extLst>
      <p:ext uri="{BB962C8B-B14F-4D97-AF65-F5344CB8AC3E}">
        <p14:creationId xmlns:p14="http://schemas.microsoft.com/office/powerpoint/2010/main" val="12621579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Shape 91"/>
          <p:cNvSpPr>
            <a:spLocks noGrp="1"/>
          </p:cNvSpPr>
          <p:nvPr>
            <p:ph type="title" hasCustomPrompt="1"/>
          </p:nvPr>
        </p:nvSpPr>
        <p:spPr>
          <a:xfrm>
            <a:off x="914401" y="2146300"/>
            <a:ext cx="4860473" cy="2216149"/>
          </a:xfrm>
          <a:prstGeom prst="rect">
            <a:avLst/>
          </a:prstGeom>
        </p:spPr>
        <p:txBody>
          <a:bodyPr lIns="0" tIns="0" rIns="0" bIns="0" anchor="ctr"/>
          <a:lstStyle>
            <a:lvl1pPr algn="ctr" defTabSz="304796">
              <a:lnSpc>
                <a:spcPct val="100000"/>
              </a:lnSpc>
              <a:spcBef>
                <a:spcPts val="0"/>
              </a:spcBef>
              <a:defRPr kumimoji="0" sz="24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7" name="Shape 54"/>
          <p:cNvSpPr>
            <a:spLocks noGrp="1"/>
          </p:cNvSpPr>
          <p:nvPr>
            <p:ph type="body" idx="1" hasCustomPrompt="1"/>
          </p:nvPr>
        </p:nvSpPr>
        <p:spPr>
          <a:xfrm>
            <a:off x="914400"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8" name="TextBox 7"/>
          <p:cNvSpPr txBox="1"/>
          <p:nvPr userDrawn="1"/>
        </p:nvSpPr>
        <p:spPr>
          <a:xfrm>
            <a:off x="7778047"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9" name="TextBox 8"/>
          <p:cNvSpPr txBox="1"/>
          <p:nvPr userDrawn="1"/>
        </p:nvSpPr>
        <p:spPr>
          <a:xfrm>
            <a:off x="2284136"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10" name="Shape 54"/>
          <p:cNvSpPr>
            <a:spLocks noGrp="1"/>
          </p:cNvSpPr>
          <p:nvPr>
            <p:ph type="body" idx="10" hasCustomPrompt="1"/>
          </p:nvPr>
        </p:nvSpPr>
        <p:spPr>
          <a:xfrm>
            <a:off x="6415135"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latin typeface="+mn-lt"/>
                <a:ea typeface="Andale Mono" charset="0"/>
                <a:cs typeface="Andale Mono" charset="0"/>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545454"/>
                </a:solidFill>
                <a:effectLst/>
                <a:latin typeface="Roboto" charset="0"/>
              </a:rPr>
              <a:t>— </a:t>
            </a:r>
            <a:r>
              <a:rPr lang="en-US" dirty="0"/>
              <a:t>Full Name</a:t>
            </a:r>
            <a:endParaRPr dirty="0"/>
          </a:p>
        </p:txBody>
      </p:sp>
      <p:sp>
        <p:nvSpPr>
          <p:cNvPr id="11" name="Text Placeholder 4"/>
          <p:cNvSpPr>
            <a:spLocks noGrp="1"/>
          </p:cNvSpPr>
          <p:nvPr>
            <p:ph type="body" sz="quarter" idx="13" hasCustomPrompt="1"/>
          </p:nvPr>
        </p:nvSpPr>
        <p:spPr>
          <a:xfrm>
            <a:off x="6414235" y="2146301"/>
            <a:ext cx="4861984" cy="2216151"/>
          </a:xfrm>
        </p:spPr>
        <p:txBody>
          <a:bodyPr rIns="0" anchor="ctr"/>
          <a:lstStyle>
            <a:lvl1pPr marL="0" indent="0" algn="ctr">
              <a:lnSpc>
                <a:spcPct val="100000"/>
              </a:lnSpc>
              <a:buFontTx/>
              <a:buNone/>
              <a:defRPr sz="2400">
                <a:solidFill>
                  <a:srgbClr val="000000"/>
                </a:solidFill>
                <a:latin typeface="+mj-lt"/>
              </a:defRPr>
            </a:lvl1pPr>
            <a:lvl2pPr marL="317492" indent="0" algn="ctr">
              <a:buFontTx/>
              <a:buNone/>
              <a:defRPr sz="2400">
                <a:solidFill>
                  <a:srgbClr val="151F26"/>
                </a:solidFill>
                <a:latin typeface="+mj-lt"/>
              </a:defRPr>
            </a:lvl2pPr>
            <a:lvl3pPr marL="634984" indent="0" algn="ctr">
              <a:buFontTx/>
              <a:buNone/>
              <a:defRPr sz="2400">
                <a:solidFill>
                  <a:srgbClr val="151F26"/>
                </a:solidFill>
                <a:latin typeface="+mj-lt"/>
              </a:defRPr>
            </a:lvl3pPr>
            <a:lvl4pPr marL="952476" indent="0" algn="ctr">
              <a:buFontTx/>
              <a:buNone/>
              <a:defRPr sz="2400">
                <a:solidFill>
                  <a:srgbClr val="151F26"/>
                </a:solidFill>
                <a:latin typeface="+mj-lt"/>
              </a:defRPr>
            </a:lvl4pPr>
            <a:lvl5pPr marL="1269968" indent="0" algn="ctr">
              <a:buFontTx/>
              <a:buNone/>
              <a:defRPr sz="2400">
                <a:solidFill>
                  <a:srgbClr val="151F26"/>
                </a:solidFill>
                <a:latin typeface="+mj-lt"/>
              </a:defRPr>
            </a:lvl5pPr>
          </a:lstStyle>
          <a:p>
            <a:pPr lvl="0"/>
            <a:r>
              <a:rPr lang="en-US" dirty="0"/>
              <a:t>Quote text</a:t>
            </a:r>
          </a:p>
        </p:txBody>
      </p:sp>
    </p:spTree>
    <p:extLst>
      <p:ext uri="{BB962C8B-B14F-4D97-AF65-F5344CB8AC3E}">
        <p14:creationId xmlns:p14="http://schemas.microsoft.com/office/powerpoint/2010/main" val="178058108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Shape 91"/>
          <p:cNvSpPr>
            <a:spLocks noGrp="1"/>
          </p:cNvSpPr>
          <p:nvPr>
            <p:ph type="title" hasCustomPrompt="1"/>
          </p:nvPr>
        </p:nvSpPr>
        <p:spPr>
          <a:xfrm>
            <a:off x="920125" y="1486389"/>
            <a:ext cx="4860473" cy="1362876"/>
          </a:xfrm>
          <a:prstGeom prst="rect">
            <a:avLst/>
          </a:prstGeom>
        </p:spPr>
        <p:txBody>
          <a:bodyPr lIns="0" tIns="0" rIns="0" bIns="0" anchor="ctr"/>
          <a:lstStyle>
            <a:lvl1pPr algn="ctr" defTabSz="304796">
              <a:lnSpc>
                <a:spcPct val="100000"/>
              </a:lnSpc>
              <a:spcBef>
                <a:spcPts val="0"/>
              </a:spcBef>
              <a:defRPr kumimoji="0" sz="2133"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23" name="Shape 54"/>
          <p:cNvSpPr>
            <a:spLocks noGrp="1"/>
          </p:cNvSpPr>
          <p:nvPr>
            <p:ph type="body" idx="1" hasCustomPrompt="1"/>
          </p:nvPr>
        </p:nvSpPr>
        <p:spPr>
          <a:xfrm>
            <a:off x="920124"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4" name="TextBox 23"/>
          <p:cNvSpPr txBox="1"/>
          <p:nvPr userDrawn="1"/>
        </p:nvSpPr>
        <p:spPr>
          <a:xfrm>
            <a:off x="2289860"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5" name="Shape 54"/>
          <p:cNvSpPr>
            <a:spLocks noGrp="1"/>
          </p:cNvSpPr>
          <p:nvPr>
            <p:ph type="body" idx="10" hasCustomPrompt="1"/>
          </p:nvPr>
        </p:nvSpPr>
        <p:spPr>
          <a:xfrm>
            <a:off x="920124"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6" name="TextBox 25"/>
          <p:cNvSpPr txBox="1"/>
          <p:nvPr userDrawn="1"/>
        </p:nvSpPr>
        <p:spPr>
          <a:xfrm>
            <a:off x="2289860"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7" name="Shape 54"/>
          <p:cNvSpPr>
            <a:spLocks noGrp="1"/>
          </p:cNvSpPr>
          <p:nvPr>
            <p:ph type="body" idx="11" hasCustomPrompt="1"/>
          </p:nvPr>
        </p:nvSpPr>
        <p:spPr>
          <a:xfrm>
            <a:off x="6417292"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8" name="TextBox 27"/>
          <p:cNvSpPr txBox="1"/>
          <p:nvPr userDrawn="1"/>
        </p:nvSpPr>
        <p:spPr>
          <a:xfrm>
            <a:off x="7787028"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9" name="Shape 54"/>
          <p:cNvSpPr>
            <a:spLocks noGrp="1"/>
          </p:cNvSpPr>
          <p:nvPr>
            <p:ph type="body" idx="12" hasCustomPrompt="1"/>
          </p:nvPr>
        </p:nvSpPr>
        <p:spPr>
          <a:xfrm>
            <a:off x="6417292"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30" name="TextBox 29"/>
          <p:cNvSpPr txBox="1"/>
          <p:nvPr userDrawn="1"/>
        </p:nvSpPr>
        <p:spPr>
          <a:xfrm>
            <a:off x="7787028"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33" name="Text Placeholder 4"/>
          <p:cNvSpPr>
            <a:spLocks noGrp="1"/>
          </p:cNvSpPr>
          <p:nvPr>
            <p:ph type="body" sz="quarter" idx="14" hasCustomPrompt="1"/>
          </p:nvPr>
        </p:nvSpPr>
        <p:spPr>
          <a:xfrm>
            <a:off x="6417126" y="1486388"/>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4" name="Text Placeholder 4"/>
          <p:cNvSpPr>
            <a:spLocks noGrp="1"/>
          </p:cNvSpPr>
          <p:nvPr>
            <p:ph type="body" sz="quarter" idx="15" hasCustomPrompt="1"/>
          </p:nvPr>
        </p:nvSpPr>
        <p:spPr>
          <a:xfrm>
            <a:off x="6417126"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5" name="Text Placeholder 4"/>
          <p:cNvSpPr>
            <a:spLocks noGrp="1"/>
          </p:cNvSpPr>
          <p:nvPr>
            <p:ph type="body" sz="quarter" idx="16" hasCustomPrompt="1"/>
          </p:nvPr>
        </p:nvSpPr>
        <p:spPr>
          <a:xfrm>
            <a:off x="919958"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Tree>
    <p:extLst>
      <p:ext uri="{BB962C8B-B14F-4D97-AF65-F5344CB8AC3E}">
        <p14:creationId xmlns:p14="http://schemas.microsoft.com/office/powerpoint/2010/main" val="209043258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Headshot 6-Up">
    <p:bg>
      <p:bgPr>
        <a:solidFill>
          <a:srgbClr val="FFFFFF"/>
        </a:solidFill>
        <a:effectLst/>
      </p:bgPr>
    </p:bg>
    <p:spTree>
      <p:nvGrpSpPr>
        <p:cNvPr id="1" name=""/>
        <p:cNvGrpSpPr/>
        <p:nvPr/>
      </p:nvGrpSpPr>
      <p:grpSpPr>
        <a:xfrm>
          <a:off x="0" y="0"/>
          <a:ext cx="0" cy="0"/>
          <a:chOff x="0" y="0"/>
          <a:chExt cx="0" cy="0"/>
        </a:xfrm>
      </p:grpSpPr>
      <p:sp>
        <p:nvSpPr>
          <p:cNvPr id="53" name="Picture Placeholder 3"/>
          <p:cNvSpPr>
            <a:spLocks noGrp="1" noChangeAspect="1"/>
          </p:cNvSpPr>
          <p:nvPr>
            <p:ph type="pic" sz="quarter" idx="25"/>
          </p:nvPr>
        </p:nvSpPr>
        <p:spPr>
          <a:xfrm>
            <a:off x="5327491"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56" name="Text Placeholder 2"/>
          <p:cNvSpPr>
            <a:spLocks noGrp="1"/>
          </p:cNvSpPr>
          <p:nvPr>
            <p:ph type="body" sz="quarter" idx="40" hasCustomPrompt="1"/>
          </p:nvPr>
        </p:nvSpPr>
        <p:spPr>
          <a:xfrm>
            <a:off x="4280172"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57" name="Text Placeholder 4"/>
          <p:cNvSpPr>
            <a:spLocks noGrp="1"/>
          </p:cNvSpPr>
          <p:nvPr>
            <p:ph type="body" sz="quarter" idx="41" hasCustomPrompt="1"/>
          </p:nvPr>
        </p:nvSpPr>
        <p:spPr>
          <a:xfrm>
            <a:off x="4280171"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6" name="Picture Placeholder 3"/>
          <p:cNvSpPr>
            <a:spLocks noGrp="1" noChangeAspect="1"/>
          </p:cNvSpPr>
          <p:nvPr>
            <p:ph type="pic" sz="quarter" idx="48"/>
          </p:nvPr>
        </p:nvSpPr>
        <p:spPr>
          <a:xfrm>
            <a:off x="9192387"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67" name="Text Placeholder 2"/>
          <p:cNvSpPr>
            <a:spLocks noGrp="1"/>
          </p:cNvSpPr>
          <p:nvPr>
            <p:ph type="body" sz="quarter" idx="49" hasCustomPrompt="1"/>
          </p:nvPr>
        </p:nvSpPr>
        <p:spPr>
          <a:xfrm>
            <a:off x="8145068"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68" name="Text Placeholder 4"/>
          <p:cNvSpPr>
            <a:spLocks noGrp="1"/>
          </p:cNvSpPr>
          <p:nvPr>
            <p:ph type="body" sz="quarter" idx="50" hasCustomPrompt="1"/>
          </p:nvPr>
        </p:nvSpPr>
        <p:spPr>
          <a:xfrm>
            <a:off x="8145067"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9" name="Picture Placeholder 3"/>
          <p:cNvSpPr>
            <a:spLocks noGrp="1" noChangeAspect="1"/>
          </p:cNvSpPr>
          <p:nvPr>
            <p:ph type="pic" sz="quarter" idx="51"/>
          </p:nvPr>
        </p:nvSpPr>
        <p:spPr>
          <a:xfrm>
            <a:off x="5327491"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0" name="Text Placeholder 2"/>
          <p:cNvSpPr>
            <a:spLocks noGrp="1"/>
          </p:cNvSpPr>
          <p:nvPr>
            <p:ph type="body" sz="quarter" idx="52" hasCustomPrompt="1"/>
          </p:nvPr>
        </p:nvSpPr>
        <p:spPr>
          <a:xfrm>
            <a:off x="4280172"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71" name="Text Placeholder 4"/>
          <p:cNvSpPr>
            <a:spLocks noGrp="1"/>
          </p:cNvSpPr>
          <p:nvPr>
            <p:ph type="body" sz="quarter" idx="53" hasCustomPrompt="1"/>
          </p:nvPr>
        </p:nvSpPr>
        <p:spPr>
          <a:xfrm>
            <a:off x="4280171"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2" name="Picture Placeholder 3"/>
          <p:cNvSpPr>
            <a:spLocks noGrp="1" noChangeAspect="1"/>
          </p:cNvSpPr>
          <p:nvPr>
            <p:ph type="pic" sz="quarter" idx="54"/>
          </p:nvPr>
        </p:nvSpPr>
        <p:spPr>
          <a:xfrm>
            <a:off x="9192387"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3" name="Text Placeholder 2"/>
          <p:cNvSpPr>
            <a:spLocks noGrp="1"/>
          </p:cNvSpPr>
          <p:nvPr>
            <p:ph type="body" sz="quarter" idx="55" hasCustomPrompt="1"/>
          </p:nvPr>
        </p:nvSpPr>
        <p:spPr>
          <a:xfrm>
            <a:off x="8145068"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4" name="Text Placeholder 4"/>
          <p:cNvSpPr>
            <a:spLocks noGrp="1"/>
          </p:cNvSpPr>
          <p:nvPr>
            <p:ph type="body" sz="quarter" idx="56" hasCustomPrompt="1"/>
          </p:nvPr>
        </p:nvSpPr>
        <p:spPr>
          <a:xfrm>
            <a:off x="8145067" y="5958453"/>
            <a:ext cx="3744068" cy="879227"/>
          </a:xfrm>
        </p:spPr>
        <p:txBody>
          <a:bodyPr lIns="0" rIns="9144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5" name="Picture Placeholder 3"/>
          <p:cNvSpPr>
            <a:spLocks noGrp="1" noChangeAspect="1"/>
          </p:cNvSpPr>
          <p:nvPr>
            <p:ph type="pic" sz="quarter" idx="57"/>
          </p:nvPr>
        </p:nvSpPr>
        <p:spPr>
          <a:xfrm>
            <a:off x="1369413"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6" name="Text Placeholder 2"/>
          <p:cNvSpPr>
            <a:spLocks noGrp="1"/>
          </p:cNvSpPr>
          <p:nvPr>
            <p:ph type="body" sz="quarter" idx="58" hasCustomPrompt="1"/>
          </p:nvPr>
        </p:nvSpPr>
        <p:spPr>
          <a:xfrm>
            <a:off x="322095"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7" name="Text Placeholder 4"/>
          <p:cNvSpPr>
            <a:spLocks noGrp="1"/>
          </p:cNvSpPr>
          <p:nvPr>
            <p:ph type="body" sz="quarter" idx="59" hasCustomPrompt="1"/>
          </p:nvPr>
        </p:nvSpPr>
        <p:spPr>
          <a:xfrm>
            <a:off x="322094"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8" name="Picture Placeholder 3"/>
          <p:cNvSpPr>
            <a:spLocks noGrp="1" noChangeAspect="1"/>
          </p:cNvSpPr>
          <p:nvPr>
            <p:ph type="pic" sz="quarter" idx="60"/>
          </p:nvPr>
        </p:nvSpPr>
        <p:spPr>
          <a:xfrm>
            <a:off x="1369413"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9" name="Text Placeholder 2"/>
          <p:cNvSpPr>
            <a:spLocks noGrp="1"/>
          </p:cNvSpPr>
          <p:nvPr>
            <p:ph type="body" sz="quarter" idx="61" hasCustomPrompt="1"/>
          </p:nvPr>
        </p:nvSpPr>
        <p:spPr>
          <a:xfrm>
            <a:off x="322095"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80" name="Text Placeholder 4"/>
          <p:cNvSpPr>
            <a:spLocks noGrp="1"/>
          </p:cNvSpPr>
          <p:nvPr>
            <p:ph type="body" sz="quarter" idx="62" hasCustomPrompt="1"/>
          </p:nvPr>
        </p:nvSpPr>
        <p:spPr>
          <a:xfrm>
            <a:off x="322094"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5739094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404311351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29674793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914145" y="2231368"/>
            <a:ext cx="8229600" cy="2048025"/>
          </a:xfrm>
          <a:prstGeom prst="rect">
            <a:avLst/>
          </a:prstGeom>
        </p:spPr>
        <p:txBody>
          <a:bodyPr lIns="0" tIns="0" rIns="0" bIns="0" anchor="t"/>
          <a:lstStyle>
            <a:lvl1pP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914401" y="4470862"/>
            <a:ext cx="8229345" cy="1235868"/>
          </a:xfrm>
        </p:spPr>
        <p:txBody>
          <a:bodyPr lIns="0" tIns="0" rIns="0" bIns="0"/>
          <a:lstStyle>
            <a:lvl1pPr marL="0" indent="0">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Name, Job title</a:t>
            </a:r>
          </a:p>
        </p:txBody>
      </p:sp>
      <p:pic>
        <p:nvPicPr>
          <p:cNvPr id="7" name="Picture 6"/>
          <p:cNvPicPr>
            <a:picLocks noChangeAspect="1"/>
          </p:cNvPicPr>
          <p:nvPr userDrawn="1"/>
        </p:nvPicPr>
        <p:blipFill>
          <a:blip r:embed="rId2"/>
          <a:stretch>
            <a:fillRect/>
          </a:stretch>
        </p:blipFill>
        <p:spPr>
          <a:xfrm>
            <a:off x="914401" y="1272485"/>
            <a:ext cx="701828" cy="378515"/>
          </a:xfrm>
          <a:prstGeom prst="rect">
            <a:avLst/>
          </a:prstGeom>
        </p:spPr>
      </p:pic>
    </p:spTree>
    <p:extLst>
      <p:ext uri="{BB962C8B-B14F-4D97-AF65-F5344CB8AC3E}">
        <p14:creationId xmlns:p14="http://schemas.microsoft.com/office/powerpoint/2010/main" val="30887762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0" y="1659526"/>
            <a:ext cx="12192000" cy="1102857"/>
          </a:xfrm>
          <a:prstGeom prst="rect">
            <a:avLst/>
          </a:prstGeom>
        </p:spPr>
        <p:txBody>
          <a:bodyPr lIns="0" tIns="0" rIns="0" bIns="0" anchor="t"/>
          <a:lstStyle>
            <a:lvl1pPr algn="ct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0" y="2831717"/>
            <a:ext cx="12192000" cy="1084036"/>
          </a:xfrm>
        </p:spPr>
        <p:txBody>
          <a:bodyPr lIns="0" tIns="0" rIns="0" bIns="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Job title</a:t>
            </a:r>
          </a:p>
        </p:txBody>
      </p:sp>
      <p:pic>
        <p:nvPicPr>
          <p:cNvPr id="5" name="Picture 4"/>
          <p:cNvPicPr>
            <a:picLocks noChangeAspect="1"/>
          </p:cNvPicPr>
          <p:nvPr userDrawn="1"/>
        </p:nvPicPr>
        <p:blipFill>
          <a:blip r:embed="rId2">
            <a:biLevel thresh="25000"/>
          </a:blip>
          <a:stretch>
            <a:fillRect/>
          </a:stretch>
        </p:blipFill>
        <p:spPr>
          <a:xfrm>
            <a:off x="5724863" y="859783"/>
            <a:ext cx="742275" cy="40043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42664" y="3610739"/>
            <a:ext cx="9506673" cy="3267919"/>
          </a:xfrm>
          <a:prstGeom prst="rect">
            <a:avLst/>
          </a:prstGeom>
        </p:spPr>
      </p:pic>
    </p:spTree>
    <p:extLst>
      <p:ext uri="{BB962C8B-B14F-4D97-AF65-F5344CB8AC3E}">
        <p14:creationId xmlns:p14="http://schemas.microsoft.com/office/powerpoint/2010/main" val="185218301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61D5"/>
        </a:solidFill>
        <a:effectLst/>
      </p:bgPr>
    </p:bg>
    <p:spTree>
      <p:nvGrpSpPr>
        <p:cNvPr id="1" name=""/>
        <p:cNvGrpSpPr/>
        <p:nvPr/>
      </p:nvGrpSpPr>
      <p:grpSpPr>
        <a:xfrm>
          <a:off x="0" y="0"/>
          <a:ext cx="0" cy="0"/>
          <a:chOff x="0" y="0"/>
          <a:chExt cx="0" cy="0"/>
        </a:xfrm>
      </p:grpSpPr>
      <p:sp>
        <p:nvSpPr>
          <p:cNvPr id="7" name="Shape 72"/>
          <p:cNvSpPr txBox="1">
            <a:spLocks/>
          </p:cNvSpPr>
          <p:nvPr userDrawn="1"/>
        </p:nvSpPr>
        <p:spPr>
          <a:xfrm>
            <a:off x="1974977" y="852551"/>
            <a:ext cx="2121844" cy="919543"/>
          </a:xfrm>
          <a:prstGeom prst="rect">
            <a:avLst/>
          </a:prstGeom>
          <a:extLst>
            <a:ext uri="{C572A759-6A51-4108-AA02-DFA0A04FC94B}">
              <ma14:wrappingTextBoxFlag xmlns="" xmlns:ma14="http://schemas.microsoft.com/office/mac/drawingml/2011/main" val="1"/>
            </a:ext>
          </a:extLst>
        </p:spPr>
        <p:txBody>
          <a:bodyPr lIns="0" tIns="0" rIns="0" bIns="0" anchor="t" anchorCtr="0"/>
          <a:lstStyle>
            <a:lvl1pPr marL="0" marR="0" indent="0" algn="l" defTabSz="309563" rtl="0" latinLnBrk="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lnSpc>
                <a:spcPct val="100000"/>
              </a:lnSpc>
            </a:pPr>
            <a:r>
              <a:rPr lang="en-US" sz="4800" dirty="0"/>
              <a:t>Agenda</a:t>
            </a:r>
          </a:p>
        </p:txBody>
      </p:sp>
      <p:sp>
        <p:nvSpPr>
          <p:cNvPr id="8" name="Text Placeholder 8"/>
          <p:cNvSpPr>
            <a:spLocks noGrp="1"/>
          </p:cNvSpPr>
          <p:nvPr>
            <p:ph type="body" sz="quarter" idx="10" hasCustomPrompt="1"/>
          </p:nvPr>
        </p:nvSpPr>
        <p:spPr>
          <a:xfrm>
            <a:off x="4950884" y="853018"/>
            <a:ext cx="5486400" cy="4567767"/>
          </a:xfrm>
        </p:spPr>
        <p:txBody>
          <a:bodyPr/>
          <a:lstStyle>
            <a:lvl1pPr marL="228600" indent="-228600" algn="l">
              <a:lnSpc>
                <a:spcPct val="100000"/>
              </a:lnSpc>
              <a:spcAft>
                <a:spcPts val="2400"/>
              </a:spcAft>
              <a:buClr>
                <a:srgbClr val="FFFFFF"/>
              </a:buClr>
              <a:buSzPct val="120000"/>
              <a:buFont typeface=".AppleSystemUIFont" charset="0"/>
              <a:buChar char="/"/>
              <a:defRPr>
                <a:solidFill>
                  <a:srgbClr val="FFFFFF"/>
                </a:solidFill>
                <a:latin typeface="+mj-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pPr lvl="0"/>
            <a:r>
              <a:rPr lang="en-US" dirty="0"/>
              <a:t>Presentation section one</a:t>
            </a:r>
          </a:p>
        </p:txBody>
      </p:sp>
    </p:spTree>
    <p:extLst>
      <p:ext uri="{BB962C8B-B14F-4D97-AF65-F5344CB8AC3E}">
        <p14:creationId xmlns:p14="http://schemas.microsoft.com/office/powerpoint/2010/main" val="79833125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mmary layout: Key points 3-up with icon">
    <p:bg>
      <p:bgPr>
        <a:solidFill>
          <a:srgbClr val="0061D5"/>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9"/>
          </p:nvPr>
        </p:nvSpPr>
        <p:spPr>
          <a:xfrm>
            <a:off x="2081241"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25" name="Picture Placeholder 23"/>
          <p:cNvSpPr>
            <a:spLocks noGrp="1" noChangeAspect="1"/>
          </p:cNvSpPr>
          <p:nvPr>
            <p:ph type="pic" sz="quarter" idx="20"/>
          </p:nvPr>
        </p:nvSpPr>
        <p:spPr>
          <a:xfrm>
            <a:off x="5791201" y="2126632"/>
            <a:ext cx="605564" cy="609600"/>
          </a:xfrm>
          <a:solidFill>
            <a:srgbClr val="0061D5"/>
          </a:solidFill>
        </p:spPr>
        <p:txBody>
          <a:bodyPr/>
          <a:lstStyle>
            <a:lvl1pPr>
              <a:lnSpc>
                <a:spcPct val="100000"/>
              </a:lnSpc>
              <a:defRPr sz="1067">
                <a:solidFill>
                  <a:srgbClr val="0061D5"/>
                </a:solidFill>
              </a:defRPr>
            </a:lvl1pPr>
          </a:lstStyle>
          <a:p>
            <a:endParaRPr lang="en-US"/>
          </a:p>
        </p:txBody>
      </p:sp>
      <p:sp>
        <p:nvSpPr>
          <p:cNvPr id="26" name="Picture Placeholder 23"/>
          <p:cNvSpPr>
            <a:spLocks noGrp="1" noChangeAspect="1"/>
          </p:cNvSpPr>
          <p:nvPr>
            <p:ph type="pic" sz="quarter" idx="21"/>
          </p:nvPr>
        </p:nvSpPr>
        <p:spPr>
          <a:xfrm>
            <a:off x="9536945"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9228" y="3043196"/>
            <a:ext cx="3520016"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9228"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Tree>
    <p:extLst>
      <p:ext uri="{BB962C8B-B14F-4D97-AF65-F5344CB8AC3E}">
        <p14:creationId xmlns:p14="http://schemas.microsoft.com/office/powerpoint/2010/main" val="1895951873"/>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losing: Thank you">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1981072" y="2231368"/>
            <a:ext cx="8229600" cy="2048025"/>
          </a:xfrm>
          <a:prstGeom prst="rect">
            <a:avLst/>
          </a:prstGeom>
        </p:spPr>
        <p:txBody>
          <a:bodyPr lIns="228600" anchor="ctr"/>
          <a:lstStyle>
            <a:lvl1pPr algn="ctr">
              <a:lnSpc>
                <a:spcPct val="100000"/>
              </a:lnSpc>
              <a:defRPr sz="4000">
                <a:solidFill>
                  <a:srgbClr val="FFFFFF"/>
                </a:solidFill>
              </a:defRPr>
            </a:lvl1pPr>
          </a:lstStyle>
          <a:p>
            <a:r>
              <a:rPr lang="en-US" dirty="0"/>
              <a:t>Thank you</a:t>
            </a:r>
            <a:endParaRPr dirty="0"/>
          </a:p>
        </p:txBody>
      </p:sp>
      <p:sp>
        <p:nvSpPr>
          <p:cNvPr id="9" name="Text Placeholder 8"/>
          <p:cNvSpPr>
            <a:spLocks noGrp="1"/>
          </p:cNvSpPr>
          <p:nvPr>
            <p:ph type="body" sz="quarter" idx="10" hasCustomPrompt="1"/>
          </p:nvPr>
        </p:nvSpPr>
        <p:spPr>
          <a:xfrm>
            <a:off x="1981328" y="5037933"/>
            <a:ext cx="8229345" cy="1235868"/>
          </a:xfrm>
        </p:spPr>
        <p:txBody>
          <a:bodyPr lIns="22860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a:t>
            </a:r>
            <a:br>
              <a:rPr lang="en-US" dirty="0"/>
            </a:br>
            <a:r>
              <a:rPr lang="en-US" dirty="0"/>
              <a:t>Contact info</a:t>
            </a:r>
          </a:p>
        </p:txBody>
      </p:sp>
      <p:pic>
        <p:nvPicPr>
          <p:cNvPr id="7" name="Picture 6"/>
          <p:cNvPicPr>
            <a:picLocks noChangeAspect="1"/>
          </p:cNvPicPr>
          <p:nvPr userDrawn="1"/>
        </p:nvPicPr>
        <p:blipFill>
          <a:blip r:embed="rId2"/>
          <a:stretch>
            <a:fillRect/>
          </a:stretch>
        </p:blipFill>
        <p:spPr>
          <a:xfrm>
            <a:off x="5577052" y="1091373"/>
            <a:ext cx="1037640" cy="559627"/>
          </a:xfrm>
          <a:prstGeom prst="rect">
            <a:avLst/>
          </a:prstGeom>
        </p:spPr>
      </p:pic>
    </p:spTree>
    <p:extLst>
      <p:ext uri="{BB962C8B-B14F-4D97-AF65-F5344CB8AC3E}">
        <p14:creationId xmlns:p14="http://schemas.microsoft.com/office/powerpoint/2010/main" val="1520640787"/>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400800" y="1374525"/>
            <a:ext cx="5486400" cy="4567767"/>
          </a:xfrm>
        </p:spPr>
        <p:txBody>
          <a:bodyPr/>
          <a:lstStyle>
            <a:lvl1pPr marL="0" indent="0" algn="l">
              <a:spcAft>
                <a:spcPts val="2400"/>
              </a:spcAft>
              <a:buClr>
                <a:srgbClr val="FFFFFF"/>
              </a:buClr>
              <a:buSzPct val="120000"/>
              <a:buFont typeface=".AppleSystemUIFont" charset="0"/>
              <a:buNone/>
              <a:defRPr baseline="0">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Picture Placeholder 23"/>
          <p:cNvSpPr>
            <a:spLocks noGrp="1"/>
          </p:cNvSpPr>
          <p:nvPr>
            <p:ph type="pic" sz="quarter" idx="19"/>
          </p:nvPr>
        </p:nvSpPr>
        <p:spPr>
          <a:xfrm>
            <a:off x="5784850" y="1408900"/>
            <a:ext cx="317500" cy="319616"/>
          </a:xfrm>
          <a:noFill/>
        </p:spPr>
        <p:txBody>
          <a:bodyPr/>
          <a:lstStyle>
            <a:lvl1pPr marL="0" indent="0">
              <a:buNone/>
              <a:defRPr sz="1067">
                <a:solidFill>
                  <a:srgbClr val="0061D5"/>
                </a:solidFill>
              </a:defRPr>
            </a:lvl1pPr>
          </a:lstStyle>
          <a:p>
            <a:endParaRPr lang="en-US" dirty="0"/>
          </a:p>
        </p:txBody>
      </p:sp>
      <p:sp>
        <p:nvSpPr>
          <p:cNvPr id="4" name="Picture Placeholder 23"/>
          <p:cNvSpPr>
            <a:spLocks noGrp="1"/>
          </p:cNvSpPr>
          <p:nvPr>
            <p:ph type="pic" sz="quarter" idx="21"/>
          </p:nvPr>
        </p:nvSpPr>
        <p:spPr>
          <a:xfrm>
            <a:off x="5784850" y="1987689"/>
            <a:ext cx="317500" cy="319616"/>
          </a:xfrm>
          <a:noFill/>
        </p:spPr>
        <p:txBody>
          <a:bodyPr/>
          <a:lstStyle>
            <a:lvl1pPr marL="0" indent="0">
              <a:buNone/>
              <a:defRPr sz="1067">
                <a:solidFill>
                  <a:srgbClr val="0061D5"/>
                </a:solidFill>
              </a:defRPr>
            </a:lvl1pPr>
          </a:lstStyle>
          <a:p>
            <a:endParaRPr lang="en-US" dirty="0"/>
          </a:p>
        </p:txBody>
      </p:sp>
      <p:sp>
        <p:nvSpPr>
          <p:cNvPr id="5" name="Picture Placeholder 23"/>
          <p:cNvSpPr>
            <a:spLocks noGrp="1"/>
          </p:cNvSpPr>
          <p:nvPr>
            <p:ph type="pic" sz="quarter" idx="22"/>
          </p:nvPr>
        </p:nvSpPr>
        <p:spPr>
          <a:xfrm>
            <a:off x="5784850" y="2566478"/>
            <a:ext cx="317500" cy="319616"/>
          </a:xfrm>
          <a:noFill/>
        </p:spPr>
        <p:txBody>
          <a:bodyPr/>
          <a:lstStyle>
            <a:lvl1pPr marL="0" indent="0">
              <a:buNone/>
              <a:defRPr sz="1067">
                <a:solidFill>
                  <a:srgbClr val="0061D5"/>
                </a:solidFill>
              </a:defRPr>
            </a:lvl1pPr>
          </a:lstStyle>
          <a:p>
            <a:endParaRPr lang="en-US" dirty="0"/>
          </a:p>
        </p:txBody>
      </p:sp>
      <p:sp>
        <p:nvSpPr>
          <p:cNvPr id="6" name="Picture Placeholder 23"/>
          <p:cNvSpPr>
            <a:spLocks noGrp="1"/>
          </p:cNvSpPr>
          <p:nvPr>
            <p:ph type="pic" sz="quarter" idx="23"/>
          </p:nvPr>
        </p:nvSpPr>
        <p:spPr>
          <a:xfrm>
            <a:off x="5784850" y="3145267"/>
            <a:ext cx="317500" cy="319616"/>
          </a:xfrm>
          <a:noFill/>
        </p:spPr>
        <p:txBody>
          <a:bodyPr/>
          <a:lstStyle>
            <a:lvl1pPr marL="0" indent="0">
              <a:buNone/>
              <a:defRPr sz="1067">
                <a:solidFill>
                  <a:srgbClr val="0061D5"/>
                </a:solidFill>
              </a:defRPr>
            </a:lvl1pPr>
          </a:lstStyle>
          <a:p>
            <a:endParaRPr lang="en-US" dirty="0"/>
          </a:p>
        </p:txBody>
      </p:sp>
      <p:sp>
        <p:nvSpPr>
          <p:cNvPr id="7" name="Picture Placeholder 23"/>
          <p:cNvSpPr>
            <a:spLocks noGrp="1"/>
          </p:cNvSpPr>
          <p:nvPr>
            <p:ph type="pic" sz="quarter" idx="24"/>
          </p:nvPr>
        </p:nvSpPr>
        <p:spPr>
          <a:xfrm>
            <a:off x="5784850" y="3724057"/>
            <a:ext cx="317500" cy="319616"/>
          </a:xfrm>
          <a:noFill/>
        </p:spPr>
        <p:txBody>
          <a:bodyPr/>
          <a:lstStyle>
            <a:lvl1pPr marL="0" indent="0">
              <a:buNone/>
              <a:defRPr sz="1067">
                <a:solidFill>
                  <a:srgbClr val="0061D5"/>
                </a:solidFill>
              </a:defRPr>
            </a:lvl1pPr>
          </a:lstStyle>
          <a:p>
            <a:endParaRPr lang="en-US" dirty="0"/>
          </a:p>
        </p:txBody>
      </p:sp>
      <p:sp>
        <p:nvSpPr>
          <p:cNvPr id="8" name="Text Placeholder 2"/>
          <p:cNvSpPr>
            <a:spLocks noGrp="1"/>
          </p:cNvSpPr>
          <p:nvPr>
            <p:ph type="body" sz="quarter" idx="25" hasCustomPrompt="1"/>
          </p:nvPr>
        </p:nvSpPr>
        <p:spPr>
          <a:xfrm>
            <a:off x="619352" y="1400563"/>
            <a:ext cx="4961512" cy="311822"/>
          </a:xfrm>
        </p:spPr>
        <p:txBody>
          <a:bodyPr lIns="0" tIns="0" anchor="t"/>
          <a:lstStyle>
            <a:lvl1pPr marL="0" indent="0" algn="l">
              <a:buNone/>
              <a:defRPr kumimoji="0" lang="en-US" sz="2133" b="0" i="0" u="none" strike="noStrike" cap="none" spc="0" normalizeH="0" baseline="0" dirty="0">
                <a:ln>
                  <a:noFill/>
                </a:ln>
                <a:solidFill>
                  <a:srgbClr val="FFFFFF"/>
                </a:solidFill>
                <a:effectLst/>
                <a:uFillTx/>
                <a:latin typeface="+mn-lt"/>
                <a:ea typeface="Lato Light" charset="0"/>
                <a:cs typeface="Lato Light" charset="0"/>
                <a:sym typeface="BrownStd-Light"/>
              </a:defRPr>
            </a:lvl1pPr>
          </a:lstStyle>
          <a:p>
            <a:pPr lvl="0"/>
            <a:r>
              <a:rPr lang="en-US" dirty="0"/>
              <a:t>Subtitle</a:t>
            </a:r>
          </a:p>
        </p:txBody>
      </p:sp>
      <p:sp>
        <p:nvSpPr>
          <p:cNvPr id="9" name="Shape 53"/>
          <p:cNvSpPr txBox="1">
            <a:spLocks/>
          </p:cNvSpPr>
          <p:nvPr userDrawn="1"/>
        </p:nvSpPr>
        <p:spPr>
          <a:xfrm>
            <a:off x="4462272" y="1767843"/>
            <a:ext cx="4971265" cy="2236503"/>
          </a:xfrm>
          <a:prstGeom prst="rect">
            <a:avLst/>
          </a:prstGeom>
          <a:extLst>
            <a:ext uri="{C572A759-6A51-4108-AA02-DFA0A04FC94B}">
              <ma14:wrappingTextBoxFlag xmlns="" xmlns:ma14="http://schemas.microsoft.com/office/mac/drawingml/2011/main" val="1"/>
            </a:ext>
          </a:extLst>
        </p:spPr>
        <p:txBody>
          <a:bodyPr lIns="0" tIns="0" rIns="0" bIns="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endParaRPr lang="en-US" sz="3200" dirty="0">
              <a:solidFill>
                <a:srgbClr val="FFFFFF"/>
              </a:solidFill>
            </a:endParaRPr>
          </a:p>
        </p:txBody>
      </p:sp>
      <p:sp>
        <p:nvSpPr>
          <p:cNvPr id="10" name="Text Placeholder 2"/>
          <p:cNvSpPr>
            <a:spLocks noGrp="1"/>
          </p:cNvSpPr>
          <p:nvPr>
            <p:ph type="body" sz="quarter" idx="26" hasCustomPrompt="1"/>
          </p:nvPr>
        </p:nvSpPr>
        <p:spPr>
          <a:xfrm>
            <a:off x="609600" y="1764792"/>
            <a:ext cx="4972051" cy="2726267"/>
          </a:xfrm>
        </p:spPr>
        <p:txBody>
          <a:bodyPr/>
          <a:lstStyle>
            <a:lvl1pPr marL="0" indent="0">
              <a:buNone/>
              <a:defRPr sz="3200">
                <a:solidFill>
                  <a:schemeClr val="bg1"/>
                </a:solidFill>
                <a:latin typeface="+mj-lt"/>
              </a:defRPr>
            </a:lvl1pPr>
          </a:lstStyle>
          <a:p>
            <a:pPr hangingPunct="1"/>
            <a:r>
              <a:rPr lang="en-US" dirty="0">
                <a:solidFill>
                  <a:srgbClr val="FFFFFF"/>
                </a:solidFill>
              </a:rPr>
              <a:t>Slide title, </a:t>
            </a:r>
            <a:br>
              <a:rPr lang="en-US" dirty="0">
                <a:solidFill>
                  <a:srgbClr val="FFFFFF"/>
                </a:solidFill>
              </a:rPr>
            </a:br>
            <a:r>
              <a:rPr lang="en-US" dirty="0" err="1">
                <a:solidFill>
                  <a:srgbClr val="FFFFFF"/>
                </a:solidFill>
              </a:rPr>
              <a:t>Lato</a:t>
            </a:r>
            <a:r>
              <a:rPr lang="en-US" dirty="0">
                <a:solidFill>
                  <a:srgbClr val="FFFFFF"/>
                </a:solidFill>
              </a:rPr>
              <a:t> Light, 32 pt.</a:t>
            </a:r>
          </a:p>
        </p:txBody>
      </p:sp>
    </p:spTree>
    <p:extLst>
      <p:ext uri="{BB962C8B-B14F-4D97-AF65-F5344CB8AC3E}">
        <p14:creationId xmlns:p14="http://schemas.microsoft.com/office/powerpoint/2010/main" val="1465149888"/>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165270" y="1376305"/>
            <a:ext cx="5486400" cy="4567767"/>
          </a:xfrm>
        </p:spPr>
        <p:txBody>
          <a:bodyPr/>
          <a:lstStyle>
            <a:lvl1pPr marL="228600" indent="-228600" algn="l">
              <a:spcAft>
                <a:spcPts val="2400"/>
              </a:spcAft>
              <a:buClr>
                <a:srgbClr val="FFFFFF"/>
              </a:buClr>
              <a:buSzPct val="120000"/>
              <a:buFont typeface=".AppleSystemUIFont" charset="0"/>
              <a:buChar char="/"/>
              <a:defRPr>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Text Placeholder 2"/>
          <p:cNvSpPr>
            <a:spLocks noGrp="1"/>
          </p:cNvSpPr>
          <p:nvPr>
            <p:ph type="body" sz="quarter" idx="11" hasCustomPrompt="1"/>
          </p:nvPr>
        </p:nvSpPr>
        <p:spPr>
          <a:xfrm>
            <a:off x="619353" y="1400562"/>
            <a:ext cx="5171847" cy="500943"/>
          </a:xfrm>
        </p:spPr>
        <p:txBody>
          <a:bodyPr lIns="0" tIns="0" anchor="t"/>
          <a:lstStyle>
            <a:lvl1pPr marL="0" indent="0" algn="l">
              <a:buNone/>
              <a:defRPr kumimoji="0" lang="en-US" sz="2000" b="0" i="0" u="none" strike="noStrike" cap="none" spc="0" normalizeH="0" baseline="0" dirty="0">
                <a:ln>
                  <a:noFill/>
                </a:ln>
                <a:solidFill>
                  <a:schemeClr val="bg1"/>
                </a:solidFill>
                <a:effectLst/>
                <a:uFillTx/>
                <a:latin typeface="+mn-lt"/>
                <a:ea typeface="Lato Light" charset="0"/>
                <a:cs typeface="Lato Light" charset="0"/>
                <a:sym typeface="BrownStd-Light"/>
              </a:defRPr>
            </a:lvl1pPr>
          </a:lstStyle>
          <a:p>
            <a:pPr lvl="0"/>
            <a:r>
              <a:rPr lang="en-US" dirty="0"/>
              <a:t>Subtitle</a:t>
            </a:r>
          </a:p>
        </p:txBody>
      </p:sp>
      <p:sp>
        <p:nvSpPr>
          <p:cNvPr id="4" name="Text Placeholder 19"/>
          <p:cNvSpPr>
            <a:spLocks noGrp="1"/>
          </p:cNvSpPr>
          <p:nvPr>
            <p:ph type="body" sz="quarter" idx="25" hasCustomPrompt="1"/>
          </p:nvPr>
        </p:nvSpPr>
        <p:spPr>
          <a:xfrm>
            <a:off x="609600" y="1764792"/>
            <a:ext cx="5181600" cy="2580216"/>
          </a:xfrm>
        </p:spPr>
        <p:txBody>
          <a:bodyPr/>
          <a:lstStyle>
            <a:lvl1pPr marL="0" indent="0">
              <a:lnSpc>
                <a:spcPct val="100000"/>
              </a:lnSpc>
              <a:buFontTx/>
              <a:buNone/>
              <a:defRPr sz="3200">
                <a:solidFill>
                  <a:schemeClr val="bg1"/>
                </a:solidFill>
                <a:latin typeface="+mj-lt"/>
              </a:defRPr>
            </a:lvl1pPr>
          </a:lstStyle>
          <a:p>
            <a:pPr hangingPunct="1"/>
            <a:r>
              <a:rPr lang="en-US" dirty="0"/>
              <a:t>Slide title, </a:t>
            </a:r>
            <a:br>
              <a:rPr lang="en-US" dirty="0"/>
            </a:br>
            <a:r>
              <a:rPr lang="en-US" dirty="0" err="1"/>
              <a:t>Lato</a:t>
            </a:r>
            <a:r>
              <a:rPr lang="en-US" dirty="0"/>
              <a:t> Light, 32 pt.</a:t>
            </a:r>
          </a:p>
        </p:txBody>
      </p:sp>
    </p:spTree>
    <p:extLst>
      <p:ext uri="{BB962C8B-B14F-4D97-AF65-F5344CB8AC3E}">
        <p14:creationId xmlns:p14="http://schemas.microsoft.com/office/powerpoint/2010/main" val="187807536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2" name="Line"/>
          <p:cNvSpPr/>
          <p:nvPr userDrawn="1"/>
        </p:nvSpPr>
        <p:spPr>
          <a:xfrm flipV="1">
            <a:off x="1509826" y="3055938"/>
            <a:ext cx="0" cy="800101"/>
          </a:xfrm>
          <a:prstGeom prst="line">
            <a:avLst/>
          </a:prstGeom>
          <a:ln w="12700">
            <a:solidFill>
              <a:srgbClr val="FFFFFF"/>
            </a:solidFill>
          </a:ln>
        </p:spPr>
        <p:txBody>
          <a:bodyPr lIns="60960" tIns="60960" rIns="60960" bIns="60960"/>
          <a:lstStyle/>
          <a:p>
            <a:endParaRPr sz="1125"/>
          </a:p>
        </p:txBody>
      </p:sp>
      <p:sp>
        <p:nvSpPr>
          <p:cNvPr id="3" name="Line"/>
          <p:cNvSpPr/>
          <p:nvPr userDrawn="1"/>
        </p:nvSpPr>
        <p:spPr>
          <a:xfrm flipV="1">
            <a:off x="4700261" y="3055938"/>
            <a:ext cx="0" cy="800101"/>
          </a:xfrm>
          <a:prstGeom prst="line">
            <a:avLst/>
          </a:prstGeom>
          <a:ln w="12700">
            <a:solidFill>
              <a:srgbClr val="FFFFFF"/>
            </a:solidFill>
          </a:ln>
        </p:spPr>
        <p:txBody>
          <a:bodyPr lIns="60960" tIns="60960" rIns="60960" bIns="60960"/>
          <a:lstStyle/>
          <a:p>
            <a:endParaRPr sz="1125"/>
          </a:p>
        </p:txBody>
      </p:sp>
      <p:sp>
        <p:nvSpPr>
          <p:cNvPr id="4" name="Line"/>
          <p:cNvSpPr/>
          <p:nvPr userDrawn="1"/>
        </p:nvSpPr>
        <p:spPr>
          <a:xfrm flipV="1">
            <a:off x="7876181" y="3055938"/>
            <a:ext cx="0" cy="800101"/>
          </a:xfrm>
          <a:prstGeom prst="line">
            <a:avLst/>
          </a:prstGeom>
          <a:ln w="12700">
            <a:solidFill>
              <a:srgbClr val="FFFFFF"/>
            </a:solidFill>
          </a:ln>
        </p:spPr>
        <p:txBody>
          <a:bodyPr lIns="60960" tIns="60960" rIns="60960" bIns="60960"/>
          <a:lstStyle/>
          <a:p>
            <a:endParaRPr sz="1125"/>
          </a:p>
        </p:txBody>
      </p:sp>
      <p:sp>
        <p:nvSpPr>
          <p:cNvPr id="5" name="Text Placeholder 8"/>
          <p:cNvSpPr>
            <a:spLocks noGrp="1"/>
          </p:cNvSpPr>
          <p:nvPr>
            <p:ph type="body" sz="quarter" idx="10" hasCustomPrompt="1"/>
          </p:nvPr>
        </p:nvSpPr>
        <p:spPr>
          <a:xfrm>
            <a:off x="1709209"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
        <p:nvSpPr>
          <p:cNvPr id="6" name="Text Placeholder 8"/>
          <p:cNvSpPr>
            <a:spLocks noGrp="1"/>
          </p:cNvSpPr>
          <p:nvPr>
            <p:ph type="body" sz="quarter" idx="11" hasCustomPrompt="1"/>
          </p:nvPr>
        </p:nvSpPr>
        <p:spPr>
          <a:xfrm>
            <a:off x="4885128" y="3060049"/>
            <a:ext cx="2793955" cy="841248"/>
          </a:xfrm>
        </p:spPr>
        <p:txBody>
          <a:bodyPr/>
          <a:lstStyle>
            <a:lvl1pPr marL="0" indent="0">
              <a:buNone/>
              <a:defRPr sz="1867">
                <a:solidFill>
                  <a:srgbClr val="FFFFFF"/>
                </a:solidFill>
                <a:latin typeface="+mj-lt"/>
              </a:defRPr>
            </a:lvl1pPr>
          </a:lstStyle>
          <a:p>
            <a:r>
              <a:rPr lang="en-US" sz="2133" dirty="0">
                <a:solidFill>
                  <a:srgbClr val="FFFFFF"/>
                </a:solidFill>
              </a:rPr>
              <a:t>Sit </a:t>
            </a:r>
            <a:r>
              <a:rPr lang="en-US" sz="2133" dirty="0" err="1">
                <a:solidFill>
                  <a:srgbClr val="FFFFFF"/>
                </a:solidFill>
              </a:rPr>
              <a:t>amet</a:t>
            </a:r>
            <a:r>
              <a:rPr lang="en-US" sz="2133" dirty="0">
                <a:solidFill>
                  <a:srgbClr val="FFFFFF"/>
                </a:solidFill>
              </a:rPr>
              <a:t>, </a:t>
            </a:r>
            <a:r>
              <a:rPr lang="en-US" sz="2133" dirty="0" err="1">
                <a:solidFill>
                  <a:srgbClr val="FFFFFF"/>
                </a:solidFill>
              </a:rPr>
              <a:t>consectetur</a:t>
            </a:r>
            <a:br>
              <a:rPr lang="en-US" sz="2133" dirty="0"/>
            </a:br>
            <a:r>
              <a:rPr lang="en-US" sz="2133" dirty="0" err="1">
                <a:solidFill>
                  <a:srgbClr val="FFFFFF"/>
                </a:solidFill>
              </a:rPr>
              <a:t>adipiscing</a:t>
            </a:r>
            <a:r>
              <a:rPr lang="en-US" sz="2133" dirty="0">
                <a:solidFill>
                  <a:srgbClr val="FFFFFF"/>
                </a:solidFill>
              </a:rPr>
              <a:t> </a:t>
            </a:r>
            <a:r>
              <a:rPr lang="en-US" sz="2133" dirty="0" err="1">
                <a:solidFill>
                  <a:srgbClr val="FFFFFF"/>
                </a:solidFill>
              </a:rPr>
              <a:t>elit</a:t>
            </a:r>
            <a:endParaRPr lang="en-US" sz="2133" dirty="0">
              <a:solidFill>
                <a:srgbClr val="FFFFFF"/>
              </a:solidFill>
            </a:endParaRPr>
          </a:p>
        </p:txBody>
      </p:sp>
      <p:sp>
        <p:nvSpPr>
          <p:cNvPr id="7" name="Text Placeholder 8"/>
          <p:cNvSpPr>
            <a:spLocks noGrp="1"/>
          </p:cNvSpPr>
          <p:nvPr>
            <p:ph type="body" sz="quarter" idx="12" hasCustomPrompt="1"/>
          </p:nvPr>
        </p:nvSpPr>
        <p:spPr>
          <a:xfrm>
            <a:off x="8061048"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Tree>
    <p:extLst>
      <p:ext uri="{BB962C8B-B14F-4D97-AF65-F5344CB8AC3E}">
        <p14:creationId xmlns:p14="http://schemas.microsoft.com/office/powerpoint/2010/main" val="85440308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768C9-A216-BD48-9E19-D5DC54A7BDBA}"/>
              </a:ext>
            </a:extLst>
          </p:cNvPr>
          <p:cNvSpPr txBox="1"/>
          <p:nvPr userDrawn="1"/>
        </p:nvSpPr>
        <p:spPr>
          <a:xfrm>
            <a:off x="1149178" y="531341"/>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476334711"/>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Head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725550"/>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094677237"/>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Header only">
    <p:bg>
      <p:bgPr>
        <a:solidFill>
          <a:srgbClr val="000000"/>
        </a:solidFill>
        <a:effectLst/>
      </p:bgPr>
    </p:bg>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10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1224837162"/>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1_Blank Navy">
    <p:spTree>
      <p:nvGrpSpPr>
        <p:cNvPr id="1" name=""/>
        <p:cNvGrpSpPr/>
        <p:nvPr/>
      </p:nvGrpSpPr>
      <p:grpSpPr>
        <a:xfrm>
          <a:off x="0" y="0"/>
          <a:ext cx="0" cy="0"/>
          <a:chOff x="0" y="0"/>
          <a:chExt cx="0" cy="0"/>
        </a:xfrm>
      </p:grpSpPr>
      <p:pic>
        <p:nvPicPr>
          <p:cNvPr id="3" name="16x9-background.jpg" descr="16x9-background.jpg"/>
          <p:cNvPicPr>
            <a:picLocks noChangeAspect="1"/>
          </p:cNvPicPr>
          <p:nvPr userDrawn="1"/>
        </p:nvPicPr>
        <p:blipFill>
          <a:blip r:embed="rId2">
            <a:extLst/>
          </a:blip>
          <a:stretch>
            <a:fillRect/>
          </a:stretch>
        </p:blipFill>
        <p:spPr>
          <a:xfrm>
            <a:off x="-1" y="869"/>
            <a:ext cx="12191612" cy="6857131"/>
          </a:xfrm>
          <a:prstGeom prst="rect">
            <a:avLst/>
          </a:prstGeom>
          <a:ln w="12700">
            <a:miter lim="400000"/>
          </a:ln>
        </p:spPr>
      </p:pic>
    </p:spTree>
    <p:extLst>
      <p:ext uri="{BB962C8B-B14F-4D97-AF65-F5344CB8AC3E}">
        <p14:creationId xmlns:p14="http://schemas.microsoft.com/office/powerpoint/2010/main" val="27381164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Closing: Thank you">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1981072" y="2231368"/>
            <a:ext cx="8229600" cy="2048025"/>
          </a:xfrm>
          <a:prstGeom prst="rect">
            <a:avLst/>
          </a:prstGeom>
        </p:spPr>
        <p:txBody>
          <a:bodyPr lIns="228600" anchor="ctr"/>
          <a:lstStyle>
            <a:lvl1pPr algn="ctr">
              <a:lnSpc>
                <a:spcPct val="100000"/>
              </a:lnSpc>
              <a:defRPr sz="4000">
                <a:solidFill>
                  <a:srgbClr val="FFFFFF"/>
                </a:solidFill>
              </a:defRPr>
            </a:lvl1pPr>
          </a:lstStyle>
          <a:p>
            <a:r>
              <a:rPr lang="en-US" dirty="0"/>
              <a:t>Thank you</a:t>
            </a:r>
            <a:endParaRPr dirty="0"/>
          </a:p>
        </p:txBody>
      </p:sp>
      <p:sp>
        <p:nvSpPr>
          <p:cNvPr id="9" name="Text Placeholder 8"/>
          <p:cNvSpPr>
            <a:spLocks noGrp="1"/>
          </p:cNvSpPr>
          <p:nvPr>
            <p:ph type="body" sz="quarter" idx="10" hasCustomPrompt="1"/>
          </p:nvPr>
        </p:nvSpPr>
        <p:spPr>
          <a:xfrm>
            <a:off x="1981328" y="5037933"/>
            <a:ext cx="8229345" cy="1235868"/>
          </a:xfrm>
        </p:spPr>
        <p:txBody>
          <a:bodyPr lIns="22860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a:t>
            </a:r>
            <a:br>
              <a:rPr lang="en-US" dirty="0"/>
            </a:br>
            <a:r>
              <a:rPr lang="en-US" dirty="0"/>
              <a:t>Contact info</a:t>
            </a:r>
          </a:p>
        </p:txBody>
      </p:sp>
      <p:pic>
        <p:nvPicPr>
          <p:cNvPr id="7" name="Picture 6"/>
          <p:cNvPicPr>
            <a:picLocks noChangeAspect="1"/>
          </p:cNvPicPr>
          <p:nvPr userDrawn="1"/>
        </p:nvPicPr>
        <p:blipFill>
          <a:blip r:embed="rId2"/>
          <a:stretch>
            <a:fillRect/>
          </a:stretch>
        </p:blipFill>
        <p:spPr>
          <a:xfrm>
            <a:off x="5577052" y="1091373"/>
            <a:ext cx="1037640" cy="559627"/>
          </a:xfrm>
          <a:prstGeom prst="rect">
            <a:avLst/>
          </a:prstGeom>
        </p:spPr>
      </p:pic>
    </p:spTree>
    <p:extLst>
      <p:ext uri="{BB962C8B-B14F-4D97-AF65-F5344CB8AC3E}">
        <p14:creationId xmlns:p14="http://schemas.microsoft.com/office/powerpoint/2010/main" val="1697495321"/>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52513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 Subtitle">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40"/>
            <a:ext cx="10972800" cy="52902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8" name="Text Placeholder 2"/>
          <p:cNvSpPr>
            <a:spLocks noGrp="1"/>
          </p:cNvSpPr>
          <p:nvPr>
            <p:ph type="body" sz="quarter" idx="10" hasCustomPrompt="1"/>
          </p:nvPr>
        </p:nvSpPr>
        <p:spPr>
          <a:xfrm>
            <a:off x="609600" y="1426465"/>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0" name="Straight Connector 9"/>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973494356"/>
      </p:ext>
    </p:extLst>
  </p:cSld>
  <p:clrMapOvr>
    <a:masterClrMapping/>
  </p:clrMapOvr>
  <p:transition spd="med"/>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layout 2: One column with quote">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userDrawn="1"/>
        </p:nvCxnSpPr>
        <p:spPr>
          <a:xfrm>
            <a:off x="7621213" y="2097024"/>
            <a:ext cx="0" cy="3843699"/>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3" name="Text Placeholder 2"/>
          <p:cNvSpPr>
            <a:spLocks noGrp="1"/>
          </p:cNvSpPr>
          <p:nvPr>
            <p:ph type="body" sz="quarter" idx="13" hasCustomPrompt="1"/>
          </p:nvPr>
        </p:nvSpPr>
        <p:spPr>
          <a:xfrm>
            <a:off x="8244418" y="2097025"/>
            <a:ext cx="3337983" cy="3843697"/>
          </a:xfrm>
        </p:spPr>
        <p:txBody>
          <a:bodyPr anchor="t"/>
          <a:lstStyle>
            <a:lvl1pPr marL="0" indent="0">
              <a:lnSpc>
                <a:spcPct val="100000"/>
              </a:lnSpc>
              <a:buNone/>
              <a:defRPr sz="2600" baseline="0">
                <a:solidFill>
                  <a:srgbClr val="0061D5"/>
                </a:solidFill>
                <a:latin typeface="+mj-lt"/>
              </a:defRPr>
            </a:lvl1pPr>
            <a:lvl2pPr marL="317492" indent="0">
              <a:buNone/>
              <a:defRPr sz="2667">
                <a:solidFill>
                  <a:srgbClr val="0061D5"/>
                </a:solidFill>
                <a:latin typeface="+mj-lt"/>
              </a:defRPr>
            </a:lvl2pPr>
            <a:lvl3pPr marL="634984" indent="0">
              <a:buNone/>
              <a:defRPr sz="2667">
                <a:solidFill>
                  <a:srgbClr val="0061D5"/>
                </a:solidFill>
                <a:latin typeface="+mj-lt"/>
              </a:defRPr>
            </a:lvl3pPr>
            <a:lvl4pPr marL="952476" indent="0">
              <a:buNone/>
              <a:defRPr sz="2667">
                <a:solidFill>
                  <a:srgbClr val="0061D5"/>
                </a:solidFill>
                <a:latin typeface="+mj-lt"/>
              </a:defRPr>
            </a:lvl4pPr>
            <a:lvl5pPr marL="1269968" indent="0">
              <a:buNone/>
              <a:defRPr sz="2667">
                <a:solidFill>
                  <a:srgbClr val="0061D5"/>
                </a:solidFill>
                <a:latin typeface="+mj-lt"/>
              </a:defRPr>
            </a:lvl5pPr>
          </a:lstStyle>
          <a:p>
            <a:pPr lvl="0"/>
            <a:r>
              <a:rPr lang="en-US" dirty="0"/>
              <a:t>Quote or highlight </a:t>
            </a:r>
            <a:br>
              <a:rPr lang="en-US" dirty="0"/>
            </a:br>
            <a:r>
              <a:rPr lang="en-US" dirty="0"/>
              <a:t>3</a:t>
            </a:r>
            <a:r>
              <a:rPr lang="mr-IN" dirty="0"/>
              <a:t>–</a:t>
            </a:r>
            <a:r>
              <a:rPr lang="en-US" dirty="0"/>
              <a:t>4 lines</a:t>
            </a:r>
            <a:br>
              <a:rPr lang="en-US" dirty="0"/>
            </a:br>
            <a:r>
              <a:rPr lang="en-US" dirty="0" err="1"/>
              <a:t>Lato</a:t>
            </a:r>
            <a:r>
              <a:rPr lang="en-US" dirty="0"/>
              <a:t> Light 26 pt.</a:t>
            </a:r>
          </a:p>
        </p:txBody>
      </p:sp>
      <p:sp>
        <p:nvSpPr>
          <p:cNvPr id="10" name="Shape 54"/>
          <p:cNvSpPr>
            <a:spLocks noGrp="1"/>
          </p:cNvSpPr>
          <p:nvPr>
            <p:ph type="body" idx="1" hasCustomPrompt="1"/>
          </p:nvPr>
        </p:nvSpPr>
        <p:spPr>
          <a:xfrm>
            <a:off x="609602" y="2097024"/>
            <a:ext cx="6769767" cy="3843699"/>
          </a:xfrm>
          <a:prstGeom prst="rect">
            <a:avLst/>
          </a:prstGeom>
        </p:spPr>
        <p:txBody>
          <a:bodyPr lIns="0" anchor="t"/>
          <a:lstStyle>
            <a:lvl1pPr marL="0" marR="0" indent="0" algn="l" defTabSz="412740" latinLnBrk="0">
              <a:lnSpc>
                <a:spcPct val="100000"/>
              </a:lnSpc>
              <a:spcBef>
                <a:spcPts val="0"/>
              </a:spcBef>
              <a:spcAft>
                <a:spcPts val="800"/>
              </a:spcAft>
              <a:buSzTx/>
              <a:buNone/>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2pPr>
            <a:lvl3pPr marL="4572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3pPr>
            <a:lvl4pPr marL="6858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4pPr>
            <a:lvl5pPr marL="9144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973544062"/>
      </p:ext>
    </p:extLst>
  </p:cSld>
  <p:clrMapOvr>
    <a:masterClrMapping/>
  </p:clrMapOvr>
  <p:transition spd="med"/>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layout 3: Two columns">
    <p:spTree>
      <p:nvGrpSpPr>
        <p:cNvPr id="1" name=""/>
        <p:cNvGrpSpPr/>
        <p:nvPr/>
      </p:nvGrpSpPr>
      <p:grpSpPr>
        <a:xfrm>
          <a:off x="0" y="0"/>
          <a:ext cx="0" cy="0"/>
          <a:chOff x="0" y="0"/>
          <a:chExt cx="0" cy="0"/>
        </a:xfrm>
      </p:grpSpPr>
      <p:sp>
        <p:nvSpPr>
          <p:cNvPr id="13"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2"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Shape 54"/>
          <p:cNvSpPr>
            <a:spLocks noGrp="1"/>
          </p:cNvSpPr>
          <p:nvPr>
            <p:ph type="body" idx="1" hasCustomPrompt="1"/>
          </p:nvPr>
        </p:nvSpPr>
        <p:spPr>
          <a:xfrm>
            <a:off x="609601" y="2097024"/>
            <a:ext cx="5325977"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0" name="Shape 54"/>
          <p:cNvSpPr>
            <a:spLocks noGrp="1"/>
          </p:cNvSpPr>
          <p:nvPr>
            <p:ph type="body" idx="12" hasCustomPrompt="1"/>
          </p:nvPr>
        </p:nvSpPr>
        <p:spPr>
          <a:xfrm>
            <a:off x="6235530" y="2097024"/>
            <a:ext cx="5346871"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cSld>
  <p:clrMapOvr>
    <a:masterClrMapping/>
  </p:clrMapOvr>
  <p:transition spd="med"/>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2.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 xmlns:ma14="http://schemas.microsoft.com/office/mac/drawingml/2011/main"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 xmlns:ma14="http://schemas.microsoft.com/office/mac/drawingml/2011/main" val="1"/>
            </a:ext>
          </a:extLst>
        </p:spPr>
        <p:txBody>
          <a:bodyPr lIns="0" rIns="228600" anchor="t"/>
          <a:lstStyle/>
          <a:p>
            <a:pPr marL="0" lvl="0" indent="0" rtl="0" fontAlgn="auto" hangingPunct="1">
              <a:spcBef>
                <a:spcPts val="1100"/>
              </a:spcBef>
              <a:buSzTx/>
              <a:buNone/>
            </a:pPr>
            <a:r>
              <a:rPr lang="en-US" dirty="0"/>
              <a:t>Body level one</a:t>
            </a:r>
          </a:p>
          <a:p>
            <a:pPr marL="328697" lvl="1" indent="-201700" rtl="0" fontAlgn="auto" hangingPunct="1">
              <a:spcBef>
                <a:spcPts val="1100"/>
              </a:spcBef>
            </a:pPr>
            <a:r>
              <a:rPr lang="en-US" dirty="0"/>
              <a:t>Body level two</a:t>
            </a:r>
          </a:p>
          <a:p>
            <a:pPr marL="519192" lvl="2" indent="-201700" rtl="0" fontAlgn="auto" hangingPunct="1">
              <a:spcBef>
                <a:spcPts val="1100"/>
              </a:spcBef>
            </a:pPr>
            <a:r>
              <a:rPr lang="en-US" dirty="0"/>
              <a:t>Body level three</a:t>
            </a:r>
          </a:p>
          <a:p>
            <a:pPr marL="709688" lvl="3" indent="-201700" rtl="0" fontAlgn="auto" hangingPunct="1">
              <a:spcBef>
                <a:spcPts val="1100"/>
              </a:spcBef>
            </a:pPr>
            <a:r>
              <a:rPr lang="en-US" dirty="0"/>
              <a:t>Body level four</a:t>
            </a:r>
          </a:p>
          <a:p>
            <a:pPr marL="900183" lvl="4" indent="-201700" rtl="0" fontAlgn="auto" hangingPunct="1">
              <a:spcBef>
                <a:spcPts val="1100"/>
              </a:spcBef>
            </a:pPr>
            <a:r>
              <a:rPr lang="en-US" dirty="0"/>
              <a:t>Body level five</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 xmlns:ma14="http://schemas.microsoft.com/office/mac/drawingml/2011/main"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rgbClr val="72848E"/>
                </a:solidFill>
                <a:latin typeface="Lato" charset="0"/>
                <a:ea typeface="Lato" charset="0"/>
                <a:cs typeface="Lato" charset="0"/>
              </a:rPr>
              <a:t> </a:t>
            </a:r>
            <a:fld id="{D8CAB2CD-AAC9-C249-AC20-73F5B5BEE26C}" type="slidenum">
              <a:rPr lang="en-US" sz="1100" smtClean="0">
                <a:solidFill>
                  <a:srgbClr val="72848E"/>
                </a:solidFill>
                <a:latin typeface="Lato" charset="0"/>
                <a:ea typeface="Lato" charset="0"/>
                <a:cs typeface="Lato" charset="0"/>
              </a:rPr>
              <a:t>‹#›</a:t>
            </a:fld>
            <a:endParaRPr lang="en-US" sz="1100" dirty="0">
              <a:solidFill>
                <a:srgbClr val="72848E"/>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t>Box Platform Developer Workshop</a:t>
            </a:r>
          </a:p>
        </p:txBody>
      </p:sp>
    </p:spTree>
  </p:cSld>
  <p:clrMap bg1="lt1" tx1="dk1" bg2="lt2" tx2="dk2" accent1="accent1" accent2="accent2" accent3="accent3" accent4="accent4" accent5="accent5" accent6="accent6" hlink="hlink" folHlink="folHlink"/>
  <p:sldLayoutIdLst>
    <p:sldLayoutId id="2147483795" r:id="rId1"/>
    <p:sldLayoutId id="2147483776" r:id="rId2"/>
    <p:sldLayoutId id="2147483747" r:id="rId3"/>
    <p:sldLayoutId id="2147483748" r:id="rId4"/>
    <p:sldLayoutId id="2147483769" r:id="rId5"/>
    <p:sldLayoutId id="2147483684" r:id="rId6"/>
    <p:sldLayoutId id="2147483740" r:id="rId7"/>
    <p:sldLayoutId id="2147483762" r:id="rId8"/>
    <p:sldLayoutId id="2147483682" r:id="rId9"/>
    <p:sldLayoutId id="2147483764" r:id="rId10"/>
    <p:sldLayoutId id="2147483765" r:id="rId11"/>
    <p:sldLayoutId id="2147483685" r:id="rId12"/>
    <p:sldLayoutId id="2147483763" r:id="rId13"/>
    <p:sldLayoutId id="2147483690" r:id="rId14"/>
    <p:sldLayoutId id="2147483693" r:id="rId15"/>
    <p:sldLayoutId id="2147483770" r:id="rId16"/>
    <p:sldLayoutId id="2147483779" r:id="rId17"/>
    <p:sldLayoutId id="2147483784" r:id="rId18"/>
    <p:sldLayoutId id="2147483771" r:id="rId19"/>
    <p:sldLayoutId id="2147483731" r:id="rId20"/>
    <p:sldLayoutId id="2147483788" r:id="rId21"/>
    <p:sldLayoutId id="2147483790" r:id="rId22"/>
    <p:sldLayoutId id="2147483720" r:id="rId23"/>
    <p:sldLayoutId id="2147483787" r:id="rId24"/>
    <p:sldLayoutId id="2147483791" r:id="rId25"/>
    <p:sldLayoutId id="2147483780" r:id="rId26"/>
    <p:sldLayoutId id="2147483786" r:id="rId27"/>
    <p:sldLayoutId id="2147483744" r:id="rId28"/>
    <p:sldLayoutId id="2147483792" r:id="rId29"/>
    <p:sldLayoutId id="2147483785" r:id="rId30"/>
    <p:sldLayoutId id="2147483658" r:id="rId31"/>
    <p:sldLayoutId id="2147483773" r:id="rId32"/>
    <p:sldLayoutId id="2147483687" r:id="rId33"/>
    <p:sldLayoutId id="2147483739" r:id="rId34"/>
    <p:sldLayoutId id="2147483793" r:id="rId35"/>
    <p:sldLayoutId id="2147483781" r:id="rId36"/>
    <p:sldLayoutId id="2147483782" r:id="rId37"/>
    <p:sldLayoutId id="2147483783" r:id="rId38"/>
    <p:sldLayoutId id="2147483695" r:id="rId39"/>
    <p:sldLayoutId id="2147483857" r:id="rId40"/>
    <p:sldLayoutId id="2147483858" r:id="rId41"/>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userDrawn="1">
          <p15:clr>
            <a:srgbClr val="F26B43"/>
          </p15:clr>
        </p15:guide>
        <p15:guide id="2" pos="192" userDrawn="1">
          <p15:clr>
            <a:srgbClr val="F26B43"/>
          </p15:clr>
        </p15:guide>
        <p15:guide id="3" pos="384" userDrawn="1">
          <p15:clr>
            <a:srgbClr val="F26B43"/>
          </p15:clr>
        </p15:guide>
        <p15:guide id="4" pos="7488" userDrawn="1">
          <p15:clr>
            <a:srgbClr val="F26B43"/>
          </p15:clr>
        </p15:guide>
        <p15:guide id="5" pos="7296" userDrawn="1">
          <p15:clr>
            <a:srgbClr val="F26B43"/>
          </p15:clr>
        </p15:guide>
        <p15:guide id="6" pos="576" userDrawn="1">
          <p15:clr>
            <a:srgbClr val="F26B43"/>
          </p15:clr>
        </p15:guide>
        <p15:guide id="7" pos="7104" userDrawn="1">
          <p15:clr>
            <a:srgbClr val="F26B43"/>
          </p15:clr>
        </p15:guide>
        <p15:guide id="8" pos="4032" userDrawn="1">
          <p15:clr>
            <a:srgbClr val="F26B43"/>
          </p15:clr>
        </p15:guide>
        <p15:guide id="9" pos="3648" userDrawn="1">
          <p15:clr>
            <a:srgbClr val="F26B43"/>
          </p15:clr>
        </p15:guide>
        <p15:guide id="10" pos="5568" userDrawn="1">
          <p15:clr>
            <a:srgbClr val="F26B43"/>
          </p15:clr>
        </p15:guide>
        <p15:guide id="11" pos="2112" userDrawn="1">
          <p15:clr>
            <a:srgbClr val="F26B43"/>
          </p15:clr>
        </p15:guide>
        <p15:guide id="12" orient="horz" pos="176" userDrawn="1">
          <p15:clr>
            <a:srgbClr val="F26B43"/>
          </p15:clr>
        </p15:guide>
        <p15:guide id="13" orient="horz" pos="368" userDrawn="1">
          <p15:clr>
            <a:srgbClr val="F26B43"/>
          </p15:clr>
        </p15:guide>
        <p15:guide id="14" orient="horz" pos="4144" userDrawn="1">
          <p15:clr>
            <a:srgbClr val="F26B43"/>
          </p15:clr>
        </p15:guide>
        <p15:guide id="15" orient="horz" pos="3952" userDrawn="1">
          <p15:clr>
            <a:srgbClr val="F26B43"/>
          </p15:clr>
        </p15:guide>
        <p15:guide id="16" orient="horz" pos="1232" userDrawn="1">
          <p15:clr>
            <a:srgbClr val="F26B43"/>
          </p15:clr>
        </p15:guide>
        <p15:guide id="17" orient="horz" pos="1040" userDrawn="1">
          <p15:clr>
            <a:srgbClr val="F26B43"/>
          </p15:clr>
        </p15:guide>
        <p15:guide id="18"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 xmlns:ma14="http://schemas.microsoft.com/office/mac/drawingml/2011/main"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 xmlns:ma14="http://schemas.microsoft.com/office/mac/drawingml/2011/main" val="1"/>
            </a:ext>
          </a:extLst>
        </p:spPr>
        <p:txBody>
          <a:bodyPr lIns="0" rIns="228600" anchor="t"/>
          <a:lstStyle/>
          <a:p>
            <a:pPr marL="0" lvl="0" indent="0" rtl="0" fontAlgn="auto" hangingPunct="1">
              <a:spcBef>
                <a:spcPts val="1100"/>
              </a:spcBef>
              <a:buSzTx/>
              <a:buNone/>
            </a:pPr>
            <a:r>
              <a:rPr dirty="0"/>
              <a:t>Body Level One</a:t>
            </a:r>
          </a:p>
          <a:p>
            <a:pPr marL="328697" lvl="1" indent="-201700" rtl="0" fontAlgn="auto" hangingPunct="1">
              <a:spcBef>
                <a:spcPts val="1100"/>
              </a:spcBef>
            </a:pPr>
            <a:r>
              <a:rPr dirty="0"/>
              <a:t>Body Level Two</a:t>
            </a:r>
          </a:p>
          <a:p>
            <a:pPr marL="519192" lvl="2" indent="-201700" rtl="0" fontAlgn="auto" hangingPunct="1">
              <a:spcBef>
                <a:spcPts val="1100"/>
              </a:spcBef>
            </a:pPr>
            <a:r>
              <a:rPr dirty="0"/>
              <a:t>Body Level Three</a:t>
            </a:r>
          </a:p>
          <a:p>
            <a:pPr marL="709688" lvl="3" indent="-201700" rtl="0" fontAlgn="auto" hangingPunct="1">
              <a:spcBef>
                <a:spcPts val="1100"/>
              </a:spcBef>
            </a:pPr>
            <a:r>
              <a:rPr dirty="0"/>
              <a:t>Body Level Four</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 xmlns:ma14="http://schemas.microsoft.com/office/mac/drawingml/2011/main"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chemeClr val="bg1"/>
                </a:solidFill>
                <a:latin typeface="Lato" charset="0"/>
                <a:ea typeface="Lato" charset="0"/>
                <a:cs typeface="Lato" charset="0"/>
              </a:rPr>
              <a:t> </a:t>
            </a:r>
            <a:fld id="{D8CAB2CD-AAC9-C249-AC20-73F5B5BEE26C}" type="slidenum">
              <a:rPr lang="en-US" sz="1100" smtClean="0">
                <a:solidFill>
                  <a:schemeClr val="bg1"/>
                </a:solidFill>
                <a:latin typeface="Lato" charset="0"/>
                <a:ea typeface="Lato" charset="0"/>
                <a:cs typeface="Lato" charset="0"/>
              </a:rPr>
              <a:t>‹#›</a:t>
            </a:fld>
            <a:endParaRPr lang="en-US" sz="1100" dirty="0">
              <a:solidFill>
                <a:schemeClr val="bg1"/>
              </a:solidFill>
              <a:latin typeface="Lato" charset="0"/>
              <a:ea typeface="Lato" charset="0"/>
              <a:cs typeface="Lato" charset="0"/>
            </a:endParaRPr>
          </a:p>
        </p:txBody>
      </p:sp>
      <p:sp>
        <p:nvSpPr>
          <p:cNvPr id="8" name="Text Placeholder 5">
            <a:extLst>
              <a:ext uri="{FF2B5EF4-FFF2-40B4-BE49-F238E27FC236}">
                <a16:creationId xmlns:a16="http://schemas.microsoft.com/office/drawing/2014/main" id="{2BC664C1-1431-9446-8D7C-B2ADBBB8DEED}"/>
              </a:ext>
            </a:extLst>
          </p:cNvPr>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solidFill>
                  <a:schemeClr val="bg1"/>
                </a:solidFill>
              </a:rPr>
              <a:t>Box Platform Developer Workshop</a:t>
            </a:r>
          </a:p>
        </p:txBody>
      </p:sp>
    </p:spTree>
    <p:extLst>
      <p:ext uri="{BB962C8B-B14F-4D97-AF65-F5344CB8AC3E}">
        <p14:creationId xmlns:p14="http://schemas.microsoft.com/office/powerpoint/2010/main" val="160826101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7" r:id="rId5"/>
    <p:sldLayoutId id="2147483808" r:id="rId6"/>
    <p:sldLayoutId id="2147483852" r:id="rId7"/>
    <p:sldLayoutId id="2147483849" r:id="rId8"/>
    <p:sldLayoutId id="2147483853" r:id="rId9"/>
    <p:sldLayoutId id="2147483850" r:id="rId10"/>
    <p:sldLayoutId id="2147483851" r:id="rId11"/>
    <p:sldLayoutId id="2147483847" r:id="rId12"/>
    <p:sldLayoutId id="2147483724" r:id="rId13"/>
    <p:sldLayoutId id="2147483848" r:id="rId14"/>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
          <a:schemeClr val="bg1"/>
        </a:buClr>
        <a:buSzPct val="75000"/>
        <a:buFontTx/>
        <a:buChar char="•"/>
        <a:tabLst/>
        <a:defRPr kumimoji="0" sz="1800" b="0" i="0" u="none" strike="noStrike" cap="none" spc="0" normalizeH="0" baseline="0">
          <a:ln>
            <a:noFill/>
          </a:ln>
          <a:solidFill>
            <a:schemeClr val="bg1"/>
          </a:solidFill>
          <a:effectLst/>
          <a:uFillTx/>
          <a:latin typeface="+mn-lt"/>
          <a:ea typeface="Lato Bold"/>
          <a:cs typeface="Lato Bold"/>
          <a:sym typeface="BrownStd-Light"/>
        </a:defRPr>
      </a:lvl1pPr>
      <a:lvl2pPr marL="2286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41.xml"/><Relationship Id="rId5" Type="http://schemas.openxmlformats.org/officeDocument/2006/relationships/image" Target="../media/image20.tiff"/><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82"/>
          <p:cNvSpPr>
            <a:spLocks noGrp="1"/>
          </p:cNvSpPr>
          <p:nvPr>
            <p:ph type="title"/>
          </p:nvPr>
        </p:nvSpPr>
        <p:spPr/>
        <p:txBody>
          <a:bodyPr lIns="0" tIns="0" rIns="0" bIns="0" anchor="t"/>
          <a:lstStyle/>
          <a:p>
            <a:r>
              <a:rPr lang="en-US" dirty="0">
                <a:solidFill>
                  <a:schemeClr val="bg1"/>
                </a:solidFill>
              </a:rPr>
              <a:t>Box Platform Developer Workshop</a:t>
            </a:r>
            <a:br>
              <a:rPr lang="en-US" dirty="0">
                <a:solidFill>
                  <a:schemeClr val="bg1"/>
                </a:solidFill>
              </a:rPr>
            </a:br>
            <a:r>
              <a:rPr lang="en-US" dirty="0">
                <a:solidFill>
                  <a:schemeClr val="bg1"/>
                </a:solidFill>
              </a:rPr>
              <a:t>Cummins</a:t>
            </a:r>
          </a:p>
        </p:txBody>
      </p:sp>
      <p:sp>
        <p:nvSpPr>
          <p:cNvPr id="44" name="Text Placeholder 43"/>
          <p:cNvSpPr>
            <a:spLocks noGrp="1"/>
          </p:cNvSpPr>
          <p:nvPr>
            <p:ph type="body" sz="quarter" idx="10"/>
          </p:nvPr>
        </p:nvSpPr>
        <p:spPr>
          <a:xfrm>
            <a:off x="914401" y="5279385"/>
            <a:ext cx="8229345" cy="1235868"/>
          </a:xfrm>
        </p:spPr>
        <p:txBody>
          <a:bodyPr/>
          <a:lstStyle/>
          <a:p>
            <a:r>
              <a:rPr lang="en-US" b="1" dirty="0"/>
              <a:t>Jonathan LeBlanc</a:t>
            </a:r>
          </a:p>
          <a:p>
            <a:r>
              <a:rPr lang="en-US" dirty="0"/>
              <a:t>Director of Developer Advocacy, Box</a:t>
            </a:r>
          </a:p>
          <a:p>
            <a:r>
              <a:rPr lang="en-US" dirty="0"/>
              <a:t>Twitter: @</a:t>
            </a:r>
            <a:r>
              <a:rPr lang="en-US" dirty="0" err="1"/>
              <a:t>jcleblanc</a:t>
            </a:r>
            <a:r>
              <a:rPr lang="en-US" dirty="0"/>
              <a:t> </a:t>
            </a:r>
          </a:p>
          <a:p>
            <a:r>
              <a:rPr lang="en-US" dirty="0" err="1"/>
              <a:t>Github</a:t>
            </a:r>
            <a:r>
              <a:rPr lang="en-US" dirty="0"/>
              <a:t>: https://</a:t>
            </a:r>
            <a:r>
              <a:rPr lang="en-US" dirty="0" err="1"/>
              <a:t>github.com</a:t>
            </a:r>
            <a:r>
              <a:rPr lang="en-US" dirty="0"/>
              <a:t>/</a:t>
            </a:r>
            <a:r>
              <a:rPr lang="en-US" dirty="0" err="1"/>
              <a:t>jcleblanc</a:t>
            </a:r>
            <a:endParaRPr lang="en-US" dirty="0"/>
          </a:p>
        </p:txBody>
      </p:sp>
    </p:spTree>
    <p:extLst>
      <p:ext uri="{BB962C8B-B14F-4D97-AF65-F5344CB8AC3E}">
        <p14:creationId xmlns:p14="http://schemas.microsoft.com/office/powerpoint/2010/main" val="121254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Advanced Automation and </a:t>
            </a:r>
            <a:br>
              <a:rPr lang="en-US" sz="4800" dirty="0"/>
            </a:br>
            <a:r>
              <a:rPr lang="en-US" sz="4800" dirty="0"/>
              <a:t>Machine Learning</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257933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Skills</a:t>
            </a:r>
          </a:p>
        </p:txBody>
      </p:sp>
    </p:spTree>
    <p:extLst>
      <p:ext uri="{BB962C8B-B14F-4D97-AF65-F5344CB8AC3E}">
        <p14:creationId xmlns:p14="http://schemas.microsoft.com/office/powerpoint/2010/main" val="27082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7A2030-8F7C-4748-8574-44FD15A16290}"/>
              </a:ext>
            </a:extLst>
          </p:cNvPr>
          <p:cNvSpPr>
            <a:spLocks noGrp="1"/>
          </p:cNvSpPr>
          <p:nvPr>
            <p:ph type="body" sz="quarter" idx="21"/>
          </p:nvPr>
        </p:nvSpPr>
        <p:spPr>
          <a:xfrm>
            <a:off x="6239089" y="4189071"/>
            <a:ext cx="4576323" cy="552451"/>
          </a:xfrm>
        </p:spPr>
        <p:txBody>
          <a:bodyPr/>
          <a:lstStyle/>
          <a:p>
            <a:r>
              <a:rPr lang="en-US" sz="2800" dirty="0"/>
              <a:t>Custom Skills</a:t>
            </a:r>
          </a:p>
        </p:txBody>
      </p:sp>
      <p:sp>
        <p:nvSpPr>
          <p:cNvPr id="5" name="Text Placeholder 4">
            <a:extLst>
              <a:ext uri="{FF2B5EF4-FFF2-40B4-BE49-F238E27FC236}">
                <a16:creationId xmlns:a16="http://schemas.microsoft.com/office/drawing/2014/main" id="{FD7B50A8-B2F7-4F45-8A38-D7E3E5C9E13C}"/>
              </a:ext>
            </a:extLst>
          </p:cNvPr>
          <p:cNvSpPr>
            <a:spLocks noGrp="1"/>
          </p:cNvSpPr>
          <p:nvPr>
            <p:ph type="body" sz="quarter" idx="25"/>
          </p:nvPr>
        </p:nvSpPr>
        <p:spPr>
          <a:xfrm>
            <a:off x="1130328" y="4189071"/>
            <a:ext cx="4576323" cy="552451"/>
          </a:xfrm>
        </p:spPr>
        <p:txBody>
          <a:bodyPr/>
          <a:lstStyle/>
          <a:p>
            <a:r>
              <a:rPr lang="en-US" sz="2800" dirty="0"/>
              <a:t>Foundational Skills</a:t>
            </a:r>
          </a:p>
        </p:txBody>
      </p:sp>
      <p:sp>
        <p:nvSpPr>
          <p:cNvPr id="6" name="Text Placeholder 5">
            <a:extLst>
              <a:ext uri="{FF2B5EF4-FFF2-40B4-BE49-F238E27FC236}">
                <a16:creationId xmlns:a16="http://schemas.microsoft.com/office/drawing/2014/main" id="{9DF76FB2-64CB-CC4D-9E0F-0F25C2857A59}"/>
              </a:ext>
            </a:extLst>
          </p:cNvPr>
          <p:cNvSpPr>
            <a:spLocks noGrp="1"/>
          </p:cNvSpPr>
          <p:nvPr>
            <p:ph type="body" sz="quarter" idx="32"/>
          </p:nvPr>
        </p:nvSpPr>
        <p:spPr>
          <a:xfrm>
            <a:off x="6389390" y="5017013"/>
            <a:ext cx="4275718" cy="1261667"/>
          </a:xfrm>
        </p:spPr>
        <p:txBody>
          <a:bodyPr/>
          <a:lstStyle/>
          <a:p>
            <a:r>
              <a:rPr lang="en-US" sz="2000" dirty="0"/>
              <a:t>Extends upon the platform event pump / webhook system to hook to machine learning system with the intent of enhancing file metadata.</a:t>
            </a:r>
          </a:p>
        </p:txBody>
      </p:sp>
      <p:sp>
        <p:nvSpPr>
          <p:cNvPr id="7" name="Text Placeholder 6">
            <a:extLst>
              <a:ext uri="{FF2B5EF4-FFF2-40B4-BE49-F238E27FC236}">
                <a16:creationId xmlns:a16="http://schemas.microsoft.com/office/drawing/2014/main" id="{2845B33A-C3A8-8B40-B0CC-8A34B7964DD4}"/>
              </a:ext>
            </a:extLst>
          </p:cNvPr>
          <p:cNvSpPr>
            <a:spLocks noGrp="1"/>
          </p:cNvSpPr>
          <p:nvPr>
            <p:ph type="body" sz="quarter" idx="33"/>
          </p:nvPr>
        </p:nvSpPr>
        <p:spPr>
          <a:xfrm>
            <a:off x="1130329" y="5017013"/>
            <a:ext cx="4576324" cy="1261667"/>
          </a:xfrm>
        </p:spPr>
        <p:txBody>
          <a:bodyPr/>
          <a:lstStyle/>
          <a:p>
            <a:r>
              <a:rPr lang="en-US" sz="2000" dirty="0"/>
              <a:t>Turned on manually through </a:t>
            </a:r>
          </a:p>
          <a:p>
            <a:r>
              <a:rPr lang="en-US" sz="2000" dirty="0"/>
              <a:t>Box site account. Provides enhancements for images,</a:t>
            </a:r>
          </a:p>
          <a:p>
            <a:r>
              <a:rPr lang="en-US" sz="2000" dirty="0"/>
              <a:t>video, audio, etc.</a:t>
            </a:r>
          </a:p>
        </p:txBody>
      </p:sp>
      <p:pic>
        <p:nvPicPr>
          <p:cNvPr id="18" name="Graphic 17">
            <a:extLst>
              <a:ext uri="{FF2B5EF4-FFF2-40B4-BE49-F238E27FC236}">
                <a16:creationId xmlns:a16="http://schemas.microsoft.com/office/drawing/2014/main" id="{EC955660-0B29-544F-85F1-35BC635D0C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9165" y="1081645"/>
            <a:ext cx="2818646" cy="2818646"/>
          </a:xfrm>
          <a:prstGeom prst="rect">
            <a:avLst/>
          </a:prstGeom>
        </p:spPr>
      </p:pic>
      <p:pic>
        <p:nvPicPr>
          <p:cNvPr id="20" name="Graphic 19">
            <a:extLst>
              <a:ext uri="{FF2B5EF4-FFF2-40B4-BE49-F238E27FC236}">
                <a16:creationId xmlns:a16="http://schemas.microsoft.com/office/drawing/2014/main" id="{CB589B60-EE1D-D240-8082-E71C6AAA07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5547" y="1179265"/>
            <a:ext cx="2623405" cy="2623405"/>
          </a:xfrm>
          <a:prstGeom prst="rect">
            <a:avLst/>
          </a:prstGeom>
        </p:spPr>
      </p:pic>
    </p:spTree>
    <p:extLst>
      <p:ext uri="{BB962C8B-B14F-4D97-AF65-F5344CB8AC3E}">
        <p14:creationId xmlns:p14="http://schemas.microsoft.com/office/powerpoint/2010/main" val="341364374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Custom Skills</a:t>
            </a:r>
          </a:p>
        </p:txBody>
      </p:sp>
    </p:spTree>
    <p:extLst>
      <p:ext uri="{BB962C8B-B14F-4D97-AF65-F5344CB8AC3E}">
        <p14:creationId xmlns:p14="http://schemas.microsoft.com/office/powerpoint/2010/main" val="19383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1182443"/>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r>
              <a:rPr lang="en-US" dirty="0">
                <a:solidFill>
                  <a:schemeClr val="tx1"/>
                </a:solidFill>
              </a:rPr>
              <a:t>Custom Skills</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2186624"/>
            <a:ext cx="5054600" cy="4298613"/>
          </a:xfrm>
          <a:prstGeom prst="rect">
            <a:avLst/>
          </a:prstGeom>
        </p:spPr>
        <p:txBody>
          <a:bodyPr wrap="square">
            <a:spAutoFit/>
          </a:bodyPr>
          <a:lstStyle/>
          <a:p>
            <a:pPr marL="285750" lvl="0" indent="-285750" defTabSz="412740" hangingPunct="1">
              <a:lnSpc>
                <a:spcPct val="100000"/>
              </a:lnSpc>
              <a:spcBef>
                <a:spcPts val="800"/>
              </a:spcBef>
              <a:spcAft>
                <a:spcPts val="800"/>
              </a:spcAft>
              <a:buClr>
                <a:srgbClr val="0060D6"/>
              </a:buClr>
              <a:buFont typeface="Arial" charset="0"/>
              <a:buChar char="•"/>
            </a:pPr>
            <a:r>
              <a:rPr lang="en-US" sz="2200" spc="0" dirty="0">
                <a:solidFill>
                  <a:srgbClr val="72848E"/>
                </a:solidFill>
                <a:latin typeface="Lato" charset="0"/>
                <a:cs typeface="Lato" charset="0"/>
                <a:sym typeface="Lato Bold"/>
              </a:rPr>
              <a:t>Allows for the enhancement of file metadata automatically through machine learning services.</a:t>
            </a:r>
          </a:p>
          <a:p>
            <a:pPr marL="285750" lvl="0" indent="-285750" defTabSz="412740" hangingPunct="1">
              <a:lnSpc>
                <a:spcPct val="100000"/>
              </a:lnSpc>
              <a:spcBef>
                <a:spcPts val="800"/>
              </a:spcBef>
              <a:spcAft>
                <a:spcPts val="800"/>
              </a:spcAft>
              <a:buClr>
                <a:srgbClr val="0060D6"/>
              </a:buClr>
              <a:buFont typeface="Arial" charset="0"/>
              <a:buChar char="•"/>
            </a:pPr>
            <a:endParaRPr lang="en-US" sz="2200" spc="0" dirty="0">
              <a:solidFill>
                <a:srgbClr val="72848E"/>
              </a:solidFill>
              <a:latin typeface="Lato" charset="0"/>
              <a:cs typeface="Lato" charset="0"/>
              <a:sym typeface="Lato Bold"/>
            </a:endParaRPr>
          </a:p>
          <a:p>
            <a:pPr marL="285750" lvl="0" indent="-285750" defTabSz="412740" hangingPunct="1">
              <a:lnSpc>
                <a:spcPct val="100000"/>
              </a:lnSpc>
              <a:spcBef>
                <a:spcPts val="800"/>
              </a:spcBef>
              <a:spcAft>
                <a:spcPts val="800"/>
              </a:spcAft>
              <a:buClr>
                <a:srgbClr val="0060D6"/>
              </a:buClr>
              <a:buFont typeface="Arial" charset="0"/>
              <a:buChar char="•"/>
            </a:pPr>
            <a:r>
              <a:rPr lang="en-US" sz="2200" spc="0" dirty="0">
                <a:solidFill>
                  <a:srgbClr val="72848E"/>
                </a:solidFill>
                <a:latin typeface="Lato" charset="0"/>
                <a:cs typeface="Lato" charset="0"/>
                <a:sym typeface="Lato Bold"/>
              </a:rPr>
              <a:t>Provides multiple card types for displaying data (timeline, transcript, keyword).</a:t>
            </a:r>
          </a:p>
          <a:p>
            <a:pPr marL="285750" lvl="0" indent="-285750" defTabSz="412740" hangingPunct="1">
              <a:lnSpc>
                <a:spcPct val="100000"/>
              </a:lnSpc>
              <a:spcBef>
                <a:spcPts val="800"/>
              </a:spcBef>
              <a:spcAft>
                <a:spcPts val="800"/>
              </a:spcAft>
              <a:buClr>
                <a:srgbClr val="0060D6"/>
              </a:buClr>
              <a:buFont typeface="Arial" charset="0"/>
              <a:buChar char="•"/>
            </a:pPr>
            <a:endParaRPr lang="en-US" sz="2200" spc="0" dirty="0">
              <a:solidFill>
                <a:srgbClr val="72848E"/>
              </a:solidFill>
              <a:latin typeface="Lato" charset="0"/>
              <a:cs typeface="Lato" charset="0"/>
              <a:sym typeface="Lato Bold"/>
            </a:endParaRPr>
          </a:p>
          <a:p>
            <a:pPr marL="285750" lvl="0" indent="-285750" defTabSz="412740" hangingPunct="1">
              <a:lnSpc>
                <a:spcPct val="100000"/>
              </a:lnSpc>
              <a:spcBef>
                <a:spcPts val="800"/>
              </a:spcBef>
              <a:spcAft>
                <a:spcPts val="800"/>
              </a:spcAft>
              <a:buClr>
                <a:srgbClr val="0060D6"/>
              </a:buClr>
              <a:buFont typeface="Arial" charset="0"/>
              <a:buChar char="•"/>
            </a:pPr>
            <a:r>
              <a:rPr lang="en-US" sz="2200" spc="0" dirty="0">
                <a:solidFill>
                  <a:srgbClr val="72848E"/>
                </a:solidFill>
                <a:latin typeface="Lato" charset="0"/>
                <a:cs typeface="Lato" charset="0"/>
                <a:sym typeface="Lato Bold"/>
              </a:rPr>
              <a:t>Uses tightly scoped read / write </a:t>
            </a:r>
            <a:r>
              <a:rPr lang="en-US" sz="2200" spc="0" dirty="0" err="1">
                <a:solidFill>
                  <a:srgbClr val="72848E"/>
                </a:solidFill>
                <a:latin typeface="Lato" charset="0"/>
                <a:cs typeface="Lato" charset="0"/>
                <a:sym typeface="Lato Bold"/>
              </a:rPr>
              <a:t>downscoped</a:t>
            </a:r>
            <a:r>
              <a:rPr lang="en-US" sz="2200" spc="0" dirty="0">
                <a:solidFill>
                  <a:srgbClr val="72848E"/>
                </a:solidFill>
                <a:latin typeface="Lato" charset="0"/>
                <a:cs typeface="Lato" charset="0"/>
                <a:sym typeface="Lato Bold"/>
              </a:rPr>
              <a:t> tokens.</a:t>
            </a:r>
          </a:p>
        </p:txBody>
      </p:sp>
      <p:pic>
        <p:nvPicPr>
          <p:cNvPr id="3" name="Picture 2">
            <a:extLst>
              <a:ext uri="{FF2B5EF4-FFF2-40B4-BE49-F238E27FC236}">
                <a16:creationId xmlns:a16="http://schemas.microsoft.com/office/drawing/2014/main" id="{27C9EC16-87FC-F74E-B219-56646CCC7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200" y="498761"/>
            <a:ext cx="8382582" cy="6858000"/>
          </a:xfrm>
          <a:prstGeom prst="rect">
            <a:avLst/>
          </a:prstGeom>
        </p:spPr>
      </p:pic>
    </p:spTree>
    <p:extLst>
      <p:ext uri="{BB962C8B-B14F-4D97-AF65-F5344CB8AC3E}">
        <p14:creationId xmlns:p14="http://schemas.microsoft.com/office/powerpoint/2010/main" val="284952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37BD8-0F0A-5C4E-86CD-671AEDA4C7C2}"/>
              </a:ext>
            </a:extLst>
          </p:cNvPr>
          <p:cNvSpPr>
            <a:spLocks noGrp="1"/>
          </p:cNvSpPr>
          <p:nvPr>
            <p:ph type="title"/>
          </p:nvPr>
        </p:nvSpPr>
        <p:spPr/>
        <p:txBody>
          <a:bodyPr/>
          <a:lstStyle/>
          <a:p>
            <a:r>
              <a:rPr lang="en-US" dirty="0"/>
              <a:t>Example Skills Metadata Enhancement (Audio Data)</a:t>
            </a:r>
          </a:p>
        </p:txBody>
      </p:sp>
      <p:pic>
        <p:nvPicPr>
          <p:cNvPr id="10" name="Picture 9">
            <a:extLst>
              <a:ext uri="{FF2B5EF4-FFF2-40B4-BE49-F238E27FC236}">
                <a16:creationId xmlns:a16="http://schemas.microsoft.com/office/drawing/2014/main" id="{D169059A-238D-E748-BDDD-679F04B20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880" y="1598668"/>
            <a:ext cx="4063817" cy="5122872"/>
          </a:xfrm>
          <a:prstGeom prst="rect">
            <a:avLst/>
          </a:prstGeom>
        </p:spPr>
      </p:pic>
      <p:pic>
        <p:nvPicPr>
          <p:cNvPr id="12" name="Picture 11">
            <a:extLst>
              <a:ext uri="{FF2B5EF4-FFF2-40B4-BE49-F238E27FC236}">
                <a16:creationId xmlns:a16="http://schemas.microsoft.com/office/drawing/2014/main" id="{9ADFC849-0AA9-8845-8D0A-629E25175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3979" y="1589802"/>
            <a:ext cx="4150020" cy="4839637"/>
          </a:xfrm>
          <a:prstGeom prst="rect">
            <a:avLst/>
          </a:prstGeom>
        </p:spPr>
      </p:pic>
      <p:pic>
        <p:nvPicPr>
          <p:cNvPr id="14" name="Picture 13">
            <a:extLst>
              <a:ext uri="{FF2B5EF4-FFF2-40B4-BE49-F238E27FC236}">
                <a16:creationId xmlns:a16="http://schemas.microsoft.com/office/drawing/2014/main" id="{DDDD0FD8-8E09-334E-B63F-3D2F9BC05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882" y="1603169"/>
            <a:ext cx="2739366" cy="5266706"/>
          </a:xfrm>
          <a:prstGeom prst="rect">
            <a:avLst/>
          </a:prstGeom>
        </p:spPr>
      </p:pic>
    </p:spTree>
    <p:extLst>
      <p:ext uri="{BB962C8B-B14F-4D97-AF65-F5344CB8AC3E}">
        <p14:creationId xmlns:p14="http://schemas.microsoft.com/office/powerpoint/2010/main" val="339881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431266"/>
            <a:ext cx="4576323" cy="552451"/>
          </a:xfrm>
        </p:spPr>
        <p:txBody>
          <a:bodyPr/>
          <a:lstStyle/>
          <a:p>
            <a:r>
              <a:rPr lang="en-US" dirty="0"/>
              <a:t>Middleware</a:t>
            </a:r>
          </a:p>
        </p:txBody>
      </p:sp>
      <p:sp>
        <p:nvSpPr>
          <p:cNvPr id="5" name="Text Placeholder 4"/>
          <p:cNvSpPr>
            <a:spLocks noGrp="1"/>
          </p:cNvSpPr>
          <p:nvPr>
            <p:ph type="body" sz="quarter" idx="25"/>
          </p:nvPr>
        </p:nvSpPr>
        <p:spPr>
          <a:xfrm>
            <a:off x="-134586" y="4431266"/>
            <a:ext cx="4576323" cy="552451"/>
          </a:xfrm>
        </p:spPr>
        <p:txBody>
          <a:bodyPr/>
          <a:lstStyle/>
          <a:p>
            <a:r>
              <a:rPr lang="en-US" dirty="0"/>
              <a:t>File Upload</a:t>
            </a:r>
          </a:p>
        </p:txBody>
      </p:sp>
      <p:sp>
        <p:nvSpPr>
          <p:cNvPr id="7" name="Text Placeholder 6"/>
          <p:cNvSpPr>
            <a:spLocks noGrp="1"/>
          </p:cNvSpPr>
          <p:nvPr>
            <p:ph type="body" sz="quarter" idx="29"/>
          </p:nvPr>
        </p:nvSpPr>
        <p:spPr>
          <a:xfrm>
            <a:off x="7714634" y="4431266"/>
            <a:ext cx="4576323" cy="552451"/>
          </a:xfrm>
        </p:spPr>
        <p:txBody>
          <a:bodyPr/>
          <a:lstStyle/>
          <a:p>
            <a:r>
              <a:rPr lang="en-US" dirty="0"/>
              <a:t>Machine Learning</a:t>
            </a:r>
          </a:p>
        </p:txBody>
      </p:sp>
      <p:sp>
        <p:nvSpPr>
          <p:cNvPr id="8" name="Text Placeholder 7"/>
          <p:cNvSpPr>
            <a:spLocks noGrp="1"/>
          </p:cNvSpPr>
          <p:nvPr>
            <p:ph type="body" sz="quarter" idx="30"/>
          </p:nvPr>
        </p:nvSpPr>
        <p:spPr>
          <a:xfrm>
            <a:off x="8398581" y="5131885"/>
            <a:ext cx="3237469" cy="1261667"/>
          </a:xfrm>
        </p:spPr>
        <p:txBody>
          <a:bodyPr/>
          <a:lstStyle/>
          <a:p>
            <a:r>
              <a:rPr lang="en-US" dirty="0"/>
              <a:t>The machine learning system will take in the contents of a Box file, run analysis of the data, and respond with the enhanced metadata to the middleware layer.</a:t>
            </a:r>
          </a:p>
        </p:txBody>
      </p:sp>
      <p:sp>
        <p:nvSpPr>
          <p:cNvPr id="9" name="Text Placeholder 8"/>
          <p:cNvSpPr>
            <a:spLocks noGrp="1"/>
          </p:cNvSpPr>
          <p:nvPr>
            <p:ph type="body" sz="quarter" idx="31"/>
          </p:nvPr>
        </p:nvSpPr>
        <p:spPr>
          <a:xfrm>
            <a:off x="4374292" y="5131885"/>
            <a:ext cx="3398108" cy="1261667"/>
          </a:xfrm>
        </p:spPr>
        <p:txBody>
          <a:bodyPr/>
          <a:lstStyle/>
          <a:p>
            <a:r>
              <a:rPr lang="en-US" dirty="0"/>
              <a:t>The middleware layer works as an intermediary between the Box file and ML system. It sends the file info the the ML system and updates the Box file metadata with its response.</a:t>
            </a:r>
          </a:p>
        </p:txBody>
      </p:sp>
      <p:sp>
        <p:nvSpPr>
          <p:cNvPr id="10" name="Text Placeholder 9"/>
          <p:cNvSpPr>
            <a:spLocks noGrp="1"/>
          </p:cNvSpPr>
          <p:nvPr>
            <p:ph type="body" sz="quarter" idx="32"/>
          </p:nvPr>
        </p:nvSpPr>
        <p:spPr>
          <a:xfrm>
            <a:off x="462656" y="5131885"/>
            <a:ext cx="3249827" cy="1261667"/>
          </a:xfrm>
        </p:spPr>
        <p:txBody>
          <a:bodyPr/>
          <a:lstStyle/>
          <a:p>
            <a:r>
              <a:rPr lang="en-US" dirty="0"/>
              <a:t>The skills process is triggered when a new or updated file is uploaded to Box. An event is sent to a specified endpoint with file access information.</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r>
              <a:rPr lang="en-US" dirty="0">
                <a:solidFill>
                  <a:schemeClr val="tx1"/>
                </a:solidFill>
              </a:rPr>
              <a:t>Skills Workflow</a:t>
            </a:r>
          </a:p>
        </p:txBody>
      </p:sp>
      <p:pic>
        <p:nvPicPr>
          <p:cNvPr id="12" name="Picture 11">
            <a:extLst>
              <a:ext uri="{FF2B5EF4-FFF2-40B4-BE49-F238E27FC236}">
                <a16:creationId xmlns:a16="http://schemas.microsoft.com/office/drawing/2014/main" id="{08AB6AA3-40D6-DB4C-BFAA-43A34FD11398}"/>
              </a:ext>
            </a:extLst>
          </p:cNvPr>
          <p:cNvPicPr>
            <a:picLocks noChangeAspect="1"/>
          </p:cNvPicPr>
          <p:nvPr/>
        </p:nvPicPr>
        <p:blipFill>
          <a:blip r:embed="rId3"/>
          <a:stretch>
            <a:fillRect/>
          </a:stretch>
        </p:blipFill>
        <p:spPr>
          <a:xfrm>
            <a:off x="1097929" y="2100874"/>
            <a:ext cx="2111291" cy="2111291"/>
          </a:xfrm>
          <a:prstGeom prst="rect">
            <a:avLst/>
          </a:prstGeom>
        </p:spPr>
      </p:pic>
      <p:pic>
        <p:nvPicPr>
          <p:cNvPr id="15" name="Picture 14">
            <a:extLst>
              <a:ext uri="{FF2B5EF4-FFF2-40B4-BE49-F238E27FC236}">
                <a16:creationId xmlns:a16="http://schemas.microsoft.com/office/drawing/2014/main" id="{9AB22402-CE92-7A4A-ACE6-257982723160}"/>
              </a:ext>
            </a:extLst>
          </p:cNvPr>
          <p:cNvPicPr>
            <a:picLocks noChangeAspect="1"/>
          </p:cNvPicPr>
          <p:nvPr/>
        </p:nvPicPr>
        <p:blipFill>
          <a:blip r:embed="rId4"/>
          <a:stretch>
            <a:fillRect/>
          </a:stretch>
        </p:blipFill>
        <p:spPr>
          <a:xfrm>
            <a:off x="4872254" y="1954999"/>
            <a:ext cx="2402183" cy="2402183"/>
          </a:xfrm>
          <a:prstGeom prst="rect">
            <a:avLst/>
          </a:prstGeom>
        </p:spPr>
      </p:pic>
      <p:pic>
        <p:nvPicPr>
          <p:cNvPr id="16" name="Picture 15">
            <a:extLst>
              <a:ext uri="{FF2B5EF4-FFF2-40B4-BE49-F238E27FC236}">
                <a16:creationId xmlns:a16="http://schemas.microsoft.com/office/drawing/2014/main" id="{FC2328D0-9ED4-7247-B002-78F32A6A2212}"/>
              </a:ext>
            </a:extLst>
          </p:cNvPr>
          <p:cNvPicPr>
            <a:picLocks noChangeAspect="1"/>
          </p:cNvPicPr>
          <p:nvPr/>
        </p:nvPicPr>
        <p:blipFill>
          <a:blip r:embed="rId5"/>
          <a:stretch>
            <a:fillRect/>
          </a:stretch>
        </p:blipFill>
        <p:spPr>
          <a:xfrm>
            <a:off x="8976164" y="2114939"/>
            <a:ext cx="2082301" cy="2082301"/>
          </a:xfrm>
          <a:prstGeom prst="rect">
            <a:avLst/>
          </a:prstGeom>
        </p:spPr>
      </p:pic>
      <p:cxnSp>
        <p:nvCxnSpPr>
          <p:cNvPr id="17" name="Straight Arrow Connector 16">
            <a:extLst>
              <a:ext uri="{FF2B5EF4-FFF2-40B4-BE49-F238E27FC236}">
                <a16:creationId xmlns:a16="http://schemas.microsoft.com/office/drawing/2014/main" id="{C5B7F67A-C514-FA45-97AD-6751FC1B1F88}"/>
              </a:ext>
            </a:extLst>
          </p:cNvPr>
          <p:cNvCxnSpPr>
            <a:cxnSpLocks/>
          </p:cNvCxnSpPr>
          <p:nvPr/>
        </p:nvCxnSpPr>
        <p:spPr>
          <a:xfrm>
            <a:off x="3479472" y="3058560"/>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875D1C19-6F62-844C-B800-A4CD802D13B7}"/>
              </a:ext>
            </a:extLst>
          </p:cNvPr>
          <p:cNvCxnSpPr>
            <a:cxnSpLocks/>
          </p:cNvCxnSpPr>
          <p:nvPr/>
        </p:nvCxnSpPr>
        <p:spPr>
          <a:xfrm flipH="1">
            <a:off x="3467597" y="3630844"/>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88C2ACE8-A56B-3F4D-B81F-C80159E1B11F}"/>
              </a:ext>
            </a:extLst>
          </p:cNvPr>
          <p:cNvSpPr/>
          <p:nvPr/>
        </p:nvSpPr>
        <p:spPr>
          <a:xfrm>
            <a:off x="3467596" y="2641201"/>
            <a:ext cx="1376047" cy="286232"/>
          </a:xfrm>
          <a:prstGeom prst="rect">
            <a:avLst/>
          </a:prstGeom>
        </p:spPr>
        <p:txBody>
          <a:bodyPr wrap="square">
            <a:spAutoFit/>
          </a:bodyPr>
          <a:lstStyle/>
          <a:p>
            <a:pPr algn="ctr"/>
            <a:r>
              <a:rPr lang="en-US" sz="1400" dirty="0">
                <a:latin typeface="+mn-lt"/>
                <a:ea typeface="Montserrat" charset="0"/>
                <a:cs typeface="Montserrat" charset="0"/>
              </a:rPr>
              <a:t>Event</a:t>
            </a:r>
            <a:endParaRPr lang="en-US" sz="1400" dirty="0">
              <a:latin typeface="+mn-lt"/>
            </a:endParaRPr>
          </a:p>
        </p:txBody>
      </p:sp>
      <p:sp>
        <p:nvSpPr>
          <p:cNvPr id="20" name="Rectangle 19">
            <a:extLst>
              <a:ext uri="{FF2B5EF4-FFF2-40B4-BE49-F238E27FC236}">
                <a16:creationId xmlns:a16="http://schemas.microsoft.com/office/drawing/2014/main" id="{0003FC6F-E440-4B4A-93A7-953C56D491AB}"/>
              </a:ext>
            </a:extLst>
          </p:cNvPr>
          <p:cNvSpPr/>
          <p:nvPr/>
        </p:nvSpPr>
        <p:spPr>
          <a:xfrm>
            <a:off x="3479472" y="3779013"/>
            <a:ext cx="1364172" cy="286232"/>
          </a:xfrm>
          <a:prstGeom prst="rect">
            <a:avLst/>
          </a:prstGeom>
        </p:spPr>
        <p:txBody>
          <a:bodyPr wrap="square">
            <a:spAutoFit/>
          </a:bodyPr>
          <a:lstStyle/>
          <a:p>
            <a:pPr algn="ctr"/>
            <a:r>
              <a:rPr lang="en-US" sz="1400" dirty="0">
                <a:latin typeface="+mn-lt"/>
                <a:ea typeface="Montserrat" charset="0"/>
                <a:cs typeface="Montserrat" charset="0"/>
              </a:rPr>
              <a:t>Metadata</a:t>
            </a:r>
            <a:endParaRPr lang="en-US" sz="1400" dirty="0">
              <a:latin typeface="+mn-lt"/>
            </a:endParaRPr>
          </a:p>
        </p:txBody>
      </p:sp>
      <p:cxnSp>
        <p:nvCxnSpPr>
          <p:cNvPr id="23" name="Straight Arrow Connector 22">
            <a:extLst>
              <a:ext uri="{FF2B5EF4-FFF2-40B4-BE49-F238E27FC236}">
                <a16:creationId xmlns:a16="http://schemas.microsoft.com/office/drawing/2014/main" id="{EFA7EA4D-FF14-A747-A52B-5D4DD90C9B55}"/>
              </a:ext>
            </a:extLst>
          </p:cNvPr>
          <p:cNvCxnSpPr>
            <a:cxnSpLocks/>
          </p:cNvCxnSpPr>
          <p:nvPr/>
        </p:nvCxnSpPr>
        <p:spPr>
          <a:xfrm>
            <a:off x="7413892" y="3058560"/>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633E8A7D-E364-7F41-8B21-6333A6C5A551}"/>
              </a:ext>
            </a:extLst>
          </p:cNvPr>
          <p:cNvCxnSpPr>
            <a:cxnSpLocks/>
          </p:cNvCxnSpPr>
          <p:nvPr/>
        </p:nvCxnSpPr>
        <p:spPr>
          <a:xfrm flipH="1">
            <a:off x="7402017" y="3630844"/>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Rectangle 24">
            <a:extLst>
              <a:ext uri="{FF2B5EF4-FFF2-40B4-BE49-F238E27FC236}">
                <a16:creationId xmlns:a16="http://schemas.microsoft.com/office/drawing/2014/main" id="{0C8D213A-7857-834B-B7E1-1CA31B6AAAC7}"/>
              </a:ext>
            </a:extLst>
          </p:cNvPr>
          <p:cNvSpPr/>
          <p:nvPr/>
        </p:nvSpPr>
        <p:spPr>
          <a:xfrm>
            <a:off x="7402016" y="2641201"/>
            <a:ext cx="1376047" cy="286232"/>
          </a:xfrm>
          <a:prstGeom prst="rect">
            <a:avLst/>
          </a:prstGeom>
        </p:spPr>
        <p:txBody>
          <a:bodyPr wrap="square">
            <a:spAutoFit/>
          </a:bodyPr>
          <a:lstStyle/>
          <a:p>
            <a:pPr algn="ctr"/>
            <a:r>
              <a:rPr lang="en-US" sz="1400" dirty="0">
                <a:latin typeface="+mn-lt"/>
                <a:ea typeface="Montserrat" charset="0"/>
                <a:cs typeface="Montserrat" charset="0"/>
              </a:rPr>
              <a:t>Execute</a:t>
            </a:r>
            <a:endParaRPr lang="en-US" sz="1400" dirty="0">
              <a:latin typeface="+mn-lt"/>
            </a:endParaRPr>
          </a:p>
        </p:txBody>
      </p:sp>
      <p:sp>
        <p:nvSpPr>
          <p:cNvPr id="26" name="Rectangle 25">
            <a:extLst>
              <a:ext uri="{FF2B5EF4-FFF2-40B4-BE49-F238E27FC236}">
                <a16:creationId xmlns:a16="http://schemas.microsoft.com/office/drawing/2014/main" id="{B775DD80-286A-2742-A787-E037DD8C815F}"/>
              </a:ext>
            </a:extLst>
          </p:cNvPr>
          <p:cNvSpPr/>
          <p:nvPr/>
        </p:nvSpPr>
        <p:spPr>
          <a:xfrm>
            <a:off x="7413892" y="3779013"/>
            <a:ext cx="1364172" cy="286232"/>
          </a:xfrm>
          <a:prstGeom prst="rect">
            <a:avLst/>
          </a:prstGeom>
        </p:spPr>
        <p:txBody>
          <a:bodyPr wrap="square">
            <a:spAutoFit/>
          </a:bodyPr>
          <a:lstStyle/>
          <a:p>
            <a:pPr algn="ctr"/>
            <a:r>
              <a:rPr lang="en-US" sz="1400" dirty="0">
                <a:latin typeface="+mn-lt"/>
                <a:ea typeface="Montserrat" charset="0"/>
                <a:cs typeface="Montserrat" charset="0"/>
              </a:rPr>
              <a:t>Callback</a:t>
            </a:r>
            <a:endParaRPr lang="en-US" sz="1400" dirty="0">
              <a:latin typeface="+mn-lt"/>
            </a:endParaRPr>
          </a:p>
        </p:txBody>
      </p:sp>
    </p:spTree>
    <p:extLst>
      <p:ext uri="{BB962C8B-B14F-4D97-AF65-F5344CB8AC3E}">
        <p14:creationId xmlns:p14="http://schemas.microsoft.com/office/powerpoint/2010/main" val="78878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Sample Application</a:t>
            </a:r>
          </a:p>
        </p:txBody>
      </p:sp>
    </p:spTree>
    <p:extLst>
      <p:ext uri="{BB962C8B-B14F-4D97-AF65-F5344CB8AC3E}">
        <p14:creationId xmlns:p14="http://schemas.microsoft.com/office/powerpoint/2010/main" val="1587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3.xml.rels><?xml version="1.0" encoding="UTF-8" standalone="yes"?>
<Relationships xmlns="http://schemas.openxmlformats.org/package/2006/relationships"><Relationship Id="rId1" Type="http://schemas.openxmlformats.org/officeDocument/2006/relationships/image" Target="../media/image9.png"/></Relationships>
</file>

<file path=ppt/theme/theme1.xml><?xml version="1.0" encoding="utf-8"?>
<a:theme xmlns:a="http://schemas.openxmlformats.org/drawingml/2006/main" name="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 xmlns:ma14="http://schemas.microsoft.com/office/mac/drawingml/2011/main"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2.xml><?xml version="1.0" encoding="utf-8"?>
<a:theme xmlns:a="http://schemas.openxmlformats.org/drawingml/2006/main" name="1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 xmlns:ma14="http://schemas.microsoft.com/office/mac/drawingml/2011/main"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rownStd-Light"/>
        <a:ea typeface="BrownStd-Light"/>
        <a:cs typeface="BrownStd-Light"/>
      </a:majorFont>
      <a:minorFont>
        <a:latin typeface="Lato Light"/>
        <a:ea typeface="Lato Light"/>
        <a:cs typeface="Lato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6096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609600" rtl="0" fontAlgn="auto" latinLnBrk="0" hangingPunct="0">
          <a:lnSpc>
            <a:spcPct val="90000"/>
          </a:lnSpc>
          <a:spcBef>
            <a:spcPts val="4500"/>
          </a:spcBef>
          <a:spcAft>
            <a:spcPts val="0"/>
          </a:spcAft>
          <a:buClrTx/>
          <a:buSzTx/>
          <a:buFontTx/>
          <a:buNone/>
          <a:tabLst/>
          <a:defRPr kumimoji="0" sz="6000" b="0" i="0" u="none" strike="noStrike" cap="none" spc="-119" normalizeH="0" baseline="0">
            <a:ln>
              <a:noFill/>
            </a:ln>
            <a:solidFill>
              <a:srgbClr val="323333"/>
            </a:solidFill>
            <a:effectLst/>
            <a:uFillTx/>
            <a:latin typeface="+mj-lt"/>
            <a:ea typeface="+mj-ea"/>
            <a:cs typeface="+mj-cs"/>
            <a:sym typeface="BrownStd-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35041</TotalTime>
  <Words>230</Words>
  <Application>Microsoft Macintosh PowerPoint</Application>
  <PresentationFormat>Widescreen</PresentationFormat>
  <Paragraphs>33</Paragraphs>
  <Slides>9</Slides>
  <Notes>5</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9</vt:i4>
      </vt:variant>
    </vt:vector>
  </HeadingPairs>
  <TitlesOfParts>
    <vt:vector size="27" baseType="lpstr">
      <vt:lpstr>.AppleSystemUIFont</vt:lpstr>
      <vt:lpstr>Andale Mono</vt:lpstr>
      <vt:lpstr>Arial</vt:lpstr>
      <vt:lpstr>BrownStd-Light</vt:lpstr>
      <vt:lpstr>Calibri Light</vt:lpstr>
      <vt:lpstr>Georgia</vt:lpstr>
      <vt:lpstr>Gill Sans</vt:lpstr>
      <vt:lpstr>Helvetica Light</vt:lpstr>
      <vt:lpstr>Lato</vt:lpstr>
      <vt:lpstr>Lato Bold</vt:lpstr>
      <vt:lpstr>Lato Heavy</vt:lpstr>
      <vt:lpstr>Lato Light</vt:lpstr>
      <vt:lpstr>Lato Regular</vt:lpstr>
      <vt:lpstr>Lucida Grande</vt:lpstr>
      <vt:lpstr>Montserrat</vt:lpstr>
      <vt:lpstr>Roboto</vt:lpstr>
      <vt:lpstr>Master</vt:lpstr>
      <vt:lpstr>1_Master</vt:lpstr>
      <vt:lpstr>Box Platform Developer Workshop Cummins</vt:lpstr>
      <vt:lpstr>Advanced Automation and  Machine Learning</vt:lpstr>
      <vt:lpstr>Skills</vt:lpstr>
      <vt:lpstr>PowerPoint Presentation</vt:lpstr>
      <vt:lpstr>Custom Skills</vt:lpstr>
      <vt:lpstr>PowerPoint Presentation</vt:lpstr>
      <vt:lpstr>Example Skills Metadata Enhancement (Audio Data)</vt:lpstr>
      <vt:lpstr>PowerPoint Presentation</vt:lpstr>
      <vt:lpstr>Sample Application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Overview February 2017</dc:title>
  <cp:lastModifiedBy>Microsoft Office User</cp:lastModifiedBy>
  <cp:revision>1165</cp:revision>
  <cp:lastPrinted>2018-05-14T20:18:06Z</cp:lastPrinted>
  <dcterms:modified xsi:type="dcterms:W3CDTF">2018-06-25T22:56:10Z</dcterms:modified>
</cp:coreProperties>
</file>